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6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9" r:id="rId26"/>
    <p:sldId id="335" r:id="rId27"/>
    <p:sldId id="336" r:id="rId28"/>
    <p:sldId id="282" r:id="rId29"/>
    <p:sldId id="338" r:id="rId30"/>
    <p:sldId id="337" r:id="rId31"/>
    <p:sldId id="283" r:id="rId32"/>
    <p:sldId id="275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29" r:id="rId45"/>
    <p:sldId id="330" r:id="rId46"/>
    <p:sldId id="331" r:id="rId47"/>
    <p:sldId id="332" r:id="rId48"/>
    <p:sldId id="333" r:id="rId49"/>
    <p:sldId id="334" r:id="rId50"/>
    <p:sldId id="284" r:id="rId51"/>
    <p:sldId id="285" r:id="rId52"/>
    <p:sldId id="286" r:id="rId53"/>
    <p:sldId id="261" r:id="rId54"/>
    <p:sldId id="280" r:id="rId55"/>
    <p:sldId id="277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#1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#2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#3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#4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24B328-C815-4A3D-AF2E-0DB72E52CC97}" type="doc">
      <dgm:prSet loTypeId="urn:microsoft.com/office/officeart/2005/8/layout/pyramid2#1" loCatId="list" qsTypeId="urn:microsoft.com/office/officeart/2005/8/quickstyle/3d2#1" qsCatId="3D" csTypeId="urn:microsoft.com/office/officeart/2005/8/colors/accent0_3#1" csCatId="mainScheme" phldr="1"/>
      <dgm:spPr/>
      <dgm:t>
        <a:bodyPr/>
        <a:lstStyle/>
        <a:p>
          <a:endParaRPr lang="zh-CN" altLang="en-US"/>
        </a:p>
      </dgm:t>
    </dgm:pt>
    <dgm:pt modelId="{F901F21D-9BEF-47CE-B0BD-E01EDD513E19}">
      <dgm:prSet phldrT="[文本]"/>
      <dgm:spPr/>
      <dgm:t>
        <a:bodyPr/>
        <a:lstStyle/>
        <a:p>
          <a:r>
            <a:rPr lang="zh-CN" altLang="en-US" dirty="0"/>
            <a:t>成语</a:t>
          </a:r>
        </a:p>
      </dgm:t>
    </dgm:pt>
    <dgm:pt modelId="{C7CEBA4A-96A9-4D76-B8FF-3C6CD71C986E}" type="parTrans" cxnId="{A1F76B20-9B9B-454A-AA73-0BE61686D47F}">
      <dgm:prSet/>
      <dgm:spPr/>
      <dgm:t>
        <a:bodyPr/>
        <a:lstStyle/>
        <a:p>
          <a:endParaRPr lang="zh-CN" altLang="en-US"/>
        </a:p>
      </dgm:t>
    </dgm:pt>
    <dgm:pt modelId="{A11721E8-6796-45AF-B9CD-555337637EE5}" type="sibTrans" cxnId="{A1F76B20-9B9B-454A-AA73-0BE61686D47F}">
      <dgm:prSet/>
      <dgm:spPr/>
      <dgm:t>
        <a:bodyPr/>
        <a:lstStyle/>
        <a:p>
          <a:endParaRPr lang="zh-CN" altLang="en-US"/>
        </a:p>
      </dgm:t>
    </dgm:pt>
    <dgm:pt modelId="{98756FF0-8800-40CA-9E04-C52D48EF8EFE}">
      <dgm:prSet phldrT="[文本]"/>
      <dgm:spPr/>
      <dgm:t>
        <a:bodyPr/>
        <a:lstStyle/>
        <a:p>
          <a:r>
            <a:rPr lang="zh-CN" altLang="en-US" dirty="0"/>
            <a:t>特征</a:t>
          </a:r>
        </a:p>
      </dgm:t>
    </dgm:pt>
    <dgm:pt modelId="{78E271BB-B035-44B4-9A3C-E1AF225B2210}" type="parTrans" cxnId="{DE2A351E-9BE6-400F-9EE3-40C1D53553A9}">
      <dgm:prSet/>
      <dgm:spPr/>
      <dgm:t>
        <a:bodyPr/>
        <a:lstStyle/>
        <a:p>
          <a:endParaRPr lang="zh-CN" altLang="en-US"/>
        </a:p>
      </dgm:t>
    </dgm:pt>
    <dgm:pt modelId="{C9861C69-BF2A-4530-BCD9-A7929DA4B459}" type="sibTrans" cxnId="{DE2A351E-9BE6-400F-9EE3-40C1D53553A9}">
      <dgm:prSet/>
      <dgm:spPr/>
      <dgm:t>
        <a:bodyPr/>
        <a:lstStyle/>
        <a:p>
          <a:endParaRPr lang="zh-CN" altLang="en-US"/>
        </a:p>
      </dgm:t>
    </dgm:pt>
    <dgm:pt modelId="{DD35E86E-47C4-4508-8E2D-E7D2C95DF47B}">
      <dgm:prSet phldrT="[文本]"/>
      <dgm:spPr/>
      <dgm:t>
        <a:bodyPr/>
        <a:lstStyle/>
        <a:p>
          <a:r>
            <a:rPr lang="zh-CN" altLang="en-US" dirty="0"/>
            <a:t>变化</a:t>
          </a:r>
        </a:p>
      </dgm:t>
    </dgm:pt>
    <dgm:pt modelId="{1F5E1E9D-C4E5-4E04-81C6-619D3DEC6DB2}" type="parTrans" cxnId="{AABF6330-E799-4B7D-9EBD-5B01E2757FF2}">
      <dgm:prSet/>
      <dgm:spPr/>
      <dgm:t>
        <a:bodyPr/>
        <a:lstStyle/>
        <a:p>
          <a:endParaRPr lang="zh-CN" altLang="en-US"/>
        </a:p>
      </dgm:t>
    </dgm:pt>
    <dgm:pt modelId="{B82447DC-83CE-4AA3-A25F-0CA65618AD7F}" type="sibTrans" cxnId="{AABF6330-E799-4B7D-9EBD-5B01E2757FF2}">
      <dgm:prSet/>
      <dgm:spPr/>
      <dgm:t>
        <a:bodyPr/>
        <a:lstStyle/>
        <a:p>
          <a:endParaRPr lang="zh-CN" altLang="en-US"/>
        </a:p>
      </dgm:t>
    </dgm:pt>
    <dgm:pt modelId="{129C60CC-ADF9-4C6C-B8BA-7EA578027568}">
      <dgm:prSet phldrT="[文本]"/>
      <dgm:spPr/>
      <dgm:t>
        <a:bodyPr/>
        <a:lstStyle/>
        <a:p>
          <a:r>
            <a:rPr lang="zh-CN" altLang="en-US" dirty="0"/>
            <a:t>词汇</a:t>
          </a:r>
        </a:p>
      </dgm:t>
    </dgm:pt>
    <dgm:pt modelId="{4E0B776D-7492-4C92-94E0-EB3680921E40}" type="parTrans" cxnId="{26BA5D10-59B7-4DDA-8A7D-963DC0913211}">
      <dgm:prSet/>
      <dgm:spPr/>
      <dgm:t>
        <a:bodyPr/>
        <a:lstStyle/>
        <a:p>
          <a:endParaRPr lang="zh-CN" altLang="en-US"/>
        </a:p>
      </dgm:t>
    </dgm:pt>
    <dgm:pt modelId="{B614B992-1177-490A-A692-707346550C5A}" type="sibTrans" cxnId="{26BA5D10-59B7-4DDA-8A7D-963DC0913211}">
      <dgm:prSet/>
      <dgm:spPr/>
      <dgm:t>
        <a:bodyPr/>
        <a:lstStyle/>
        <a:p>
          <a:endParaRPr lang="zh-CN" altLang="en-US"/>
        </a:p>
      </dgm:t>
    </dgm:pt>
    <dgm:pt modelId="{6B15BF93-0F19-4E86-B852-94D8F24DF1E8}">
      <dgm:prSet phldrT="[文本]"/>
      <dgm:spPr/>
      <dgm:t>
        <a:bodyPr/>
        <a:lstStyle/>
        <a:p>
          <a:r>
            <a:rPr lang="zh-CN" altLang="en-US" dirty="0"/>
            <a:t>意义变化</a:t>
          </a:r>
        </a:p>
      </dgm:t>
    </dgm:pt>
    <dgm:pt modelId="{2EE088FC-7190-4AE9-82D3-47AF66B84DFE}" type="parTrans" cxnId="{9E21AFE8-19C7-48D3-B43C-AAF59891CF16}">
      <dgm:prSet/>
      <dgm:spPr/>
      <dgm:t>
        <a:bodyPr/>
        <a:lstStyle/>
        <a:p>
          <a:endParaRPr lang="zh-CN" altLang="en-US"/>
        </a:p>
      </dgm:t>
    </dgm:pt>
    <dgm:pt modelId="{3FE3B03E-8E5B-4A3F-BEAF-B93BFD887C7C}" type="sibTrans" cxnId="{9E21AFE8-19C7-48D3-B43C-AAF59891CF16}">
      <dgm:prSet/>
      <dgm:spPr/>
      <dgm:t>
        <a:bodyPr/>
        <a:lstStyle/>
        <a:p>
          <a:endParaRPr lang="zh-CN" altLang="en-US"/>
        </a:p>
      </dgm:t>
    </dgm:pt>
    <dgm:pt modelId="{73ABC597-CFFC-4913-8E6E-927696D731F3}">
      <dgm:prSet phldrT="[文本]"/>
      <dgm:spPr/>
      <dgm:t>
        <a:bodyPr/>
        <a:lstStyle/>
        <a:p>
          <a:r>
            <a:rPr lang="zh-CN" altLang="en-US" dirty="0"/>
            <a:t>新词</a:t>
          </a:r>
        </a:p>
      </dgm:t>
    </dgm:pt>
    <dgm:pt modelId="{008C3DA0-5806-4EE0-B797-325F1623FADE}" type="parTrans" cxnId="{1E3DB5F2-5557-4121-8145-47AF7857DE25}">
      <dgm:prSet/>
      <dgm:spPr/>
      <dgm:t>
        <a:bodyPr/>
        <a:lstStyle/>
        <a:p>
          <a:endParaRPr lang="zh-CN" altLang="en-US"/>
        </a:p>
      </dgm:t>
    </dgm:pt>
    <dgm:pt modelId="{B932404E-B61F-42A8-94EC-F2599C745C54}" type="sibTrans" cxnId="{1E3DB5F2-5557-4121-8145-47AF7857DE25}">
      <dgm:prSet/>
      <dgm:spPr/>
      <dgm:t>
        <a:bodyPr/>
        <a:lstStyle/>
        <a:p>
          <a:endParaRPr lang="zh-CN" altLang="en-US"/>
        </a:p>
      </dgm:t>
    </dgm:pt>
    <dgm:pt modelId="{FBA35479-F36C-4265-B1BD-420D6D368747}">
      <dgm:prSet phldrT="[文本]"/>
      <dgm:spPr/>
      <dgm:t>
        <a:bodyPr/>
        <a:lstStyle/>
        <a:p>
          <a:r>
            <a:rPr lang="zh-CN" altLang="en-US" dirty="0"/>
            <a:t>总结</a:t>
          </a:r>
        </a:p>
      </dgm:t>
    </dgm:pt>
    <dgm:pt modelId="{0CA3AB2F-EDF9-48DD-9E0A-231923BD700E}" type="parTrans" cxnId="{5F3106D0-0ECA-4660-9515-B341E4C1EA00}">
      <dgm:prSet/>
      <dgm:spPr/>
      <dgm:t>
        <a:bodyPr/>
        <a:lstStyle/>
        <a:p>
          <a:endParaRPr lang="zh-CN" altLang="en-US"/>
        </a:p>
      </dgm:t>
    </dgm:pt>
    <dgm:pt modelId="{50DFE974-D4FB-44A5-AE26-C1AEEF926882}" type="sibTrans" cxnId="{5F3106D0-0ECA-4660-9515-B341E4C1EA00}">
      <dgm:prSet/>
      <dgm:spPr/>
      <dgm:t>
        <a:bodyPr/>
        <a:lstStyle/>
        <a:p>
          <a:endParaRPr lang="zh-CN" altLang="en-US"/>
        </a:p>
      </dgm:t>
    </dgm:pt>
    <dgm:pt modelId="{B7828FB7-628F-4C83-ABA8-15C3D3EB113D}">
      <dgm:prSet phldrT="[文本]"/>
      <dgm:spPr/>
      <dgm:t>
        <a:bodyPr/>
        <a:lstStyle/>
        <a:p>
          <a:r>
            <a:rPr lang="zh-CN" altLang="en-US" dirty="0"/>
            <a:t>如何看待语言变迁</a:t>
          </a:r>
        </a:p>
      </dgm:t>
    </dgm:pt>
    <dgm:pt modelId="{45CF4583-F1DC-4FDB-A475-9F448F65BE62}" type="parTrans" cxnId="{E350FB40-9595-4D88-9150-A3AFF93A56CB}">
      <dgm:prSet/>
      <dgm:spPr/>
      <dgm:t>
        <a:bodyPr/>
        <a:lstStyle/>
        <a:p>
          <a:endParaRPr lang="zh-CN" altLang="en-US"/>
        </a:p>
      </dgm:t>
    </dgm:pt>
    <dgm:pt modelId="{F5084DE6-8E59-4B2A-98B6-D74336D32458}" type="sibTrans" cxnId="{E350FB40-9595-4D88-9150-A3AFF93A56CB}">
      <dgm:prSet/>
      <dgm:spPr/>
      <dgm:t>
        <a:bodyPr/>
        <a:lstStyle/>
        <a:p>
          <a:endParaRPr lang="zh-CN" altLang="en-US"/>
        </a:p>
      </dgm:t>
    </dgm:pt>
    <dgm:pt modelId="{0C34F978-9E2E-4C6E-855B-7EC351D4AA01}">
      <dgm:prSet phldrT="[文本]"/>
      <dgm:spPr/>
      <dgm:t>
        <a:bodyPr/>
        <a:lstStyle/>
        <a:p>
          <a:r>
            <a:rPr lang="zh-CN" altLang="en-US" dirty="0"/>
            <a:t>我们正确的态度</a:t>
          </a:r>
        </a:p>
      </dgm:t>
    </dgm:pt>
    <dgm:pt modelId="{7E657753-2074-4598-B412-4F62AC99FBEC}" type="parTrans" cxnId="{BF7E7338-2B4B-4F8C-B399-956774C0D58B}">
      <dgm:prSet/>
      <dgm:spPr/>
    </dgm:pt>
    <dgm:pt modelId="{54B5BD80-4201-456D-B421-84F8B0D47C43}" type="sibTrans" cxnId="{BF7E7338-2B4B-4F8C-B399-956774C0D58B}">
      <dgm:prSet/>
      <dgm:spPr/>
    </dgm:pt>
    <dgm:pt modelId="{3E64557D-0ADA-4674-BFCF-9BF8D1F21C2D}" type="pres">
      <dgm:prSet presAssocID="{5924B328-C815-4A3D-AF2E-0DB72E52CC97}" presName="compositeShape" presStyleCnt="0">
        <dgm:presLayoutVars>
          <dgm:dir/>
          <dgm:resizeHandles/>
        </dgm:presLayoutVars>
      </dgm:prSet>
      <dgm:spPr/>
    </dgm:pt>
    <dgm:pt modelId="{3B018C7F-6DCD-48C3-A21F-D90882FE4B8F}" type="pres">
      <dgm:prSet presAssocID="{5924B328-C815-4A3D-AF2E-0DB72E52CC97}" presName="pyramid" presStyleLbl="node1" presStyleIdx="0" presStyleCnt="1"/>
      <dgm:spPr/>
    </dgm:pt>
    <dgm:pt modelId="{AC15415D-02ED-4470-88A9-134A4FF2A7EB}" type="pres">
      <dgm:prSet presAssocID="{5924B328-C815-4A3D-AF2E-0DB72E52CC97}" presName="theList" presStyleCnt="0"/>
      <dgm:spPr/>
    </dgm:pt>
    <dgm:pt modelId="{AC8DD6C2-018D-4277-9A97-B4F817D1BCEA}" type="pres">
      <dgm:prSet presAssocID="{F901F21D-9BEF-47CE-B0BD-E01EDD513E19}" presName="aNode" presStyleLbl="fgAcc1" presStyleIdx="0" presStyleCnt="3">
        <dgm:presLayoutVars>
          <dgm:bulletEnabled val="1"/>
        </dgm:presLayoutVars>
      </dgm:prSet>
      <dgm:spPr/>
    </dgm:pt>
    <dgm:pt modelId="{7EA96CAF-6653-4B65-9696-396BEF02130C}" type="pres">
      <dgm:prSet presAssocID="{F901F21D-9BEF-47CE-B0BD-E01EDD513E19}" presName="aSpace" presStyleCnt="0"/>
      <dgm:spPr/>
    </dgm:pt>
    <dgm:pt modelId="{12308D89-6255-4641-83F1-B0613C9FADB4}" type="pres">
      <dgm:prSet presAssocID="{129C60CC-ADF9-4C6C-B8BA-7EA578027568}" presName="aNode" presStyleLbl="fgAcc1" presStyleIdx="1" presStyleCnt="3">
        <dgm:presLayoutVars>
          <dgm:bulletEnabled val="1"/>
        </dgm:presLayoutVars>
      </dgm:prSet>
      <dgm:spPr/>
    </dgm:pt>
    <dgm:pt modelId="{7F7E1960-9AF7-4C46-8E6D-4E2E2D71D260}" type="pres">
      <dgm:prSet presAssocID="{129C60CC-ADF9-4C6C-B8BA-7EA578027568}" presName="aSpace" presStyleCnt="0"/>
      <dgm:spPr/>
    </dgm:pt>
    <dgm:pt modelId="{58855FF1-0CF9-4EC7-B237-374E17EE317D}" type="pres">
      <dgm:prSet presAssocID="{FBA35479-F36C-4265-B1BD-420D6D368747}" presName="aNode" presStyleLbl="fgAcc1" presStyleIdx="2" presStyleCnt="3">
        <dgm:presLayoutVars>
          <dgm:bulletEnabled val="1"/>
        </dgm:presLayoutVars>
      </dgm:prSet>
      <dgm:spPr/>
    </dgm:pt>
    <dgm:pt modelId="{5F538677-6957-4C68-9A61-B11DD39056B3}" type="pres">
      <dgm:prSet presAssocID="{FBA35479-F36C-4265-B1BD-420D6D368747}" presName="aSpace" presStyleCnt="0"/>
      <dgm:spPr/>
    </dgm:pt>
  </dgm:ptLst>
  <dgm:cxnLst>
    <dgm:cxn modelId="{FE34EC0E-8B68-4851-9144-EBBD03FE3588}" type="presOf" srcId="{DD35E86E-47C4-4508-8E2D-E7D2C95DF47B}" destId="{AC8DD6C2-018D-4277-9A97-B4F817D1BCEA}" srcOrd="0" destOrd="2" presId="urn:microsoft.com/office/officeart/2005/8/layout/pyramid2#1"/>
    <dgm:cxn modelId="{26BA5D10-59B7-4DDA-8A7D-963DC0913211}" srcId="{5924B328-C815-4A3D-AF2E-0DB72E52CC97}" destId="{129C60CC-ADF9-4C6C-B8BA-7EA578027568}" srcOrd="1" destOrd="0" parTransId="{4E0B776D-7492-4C92-94E0-EB3680921E40}" sibTransId="{B614B992-1177-490A-A692-707346550C5A}"/>
    <dgm:cxn modelId="{DE2A351E-9BE6-400F-9EE3-40C1D53553A9}" srcId="{F901F21D-9BEF-47CE-B0BD-E01EDD513E19}" destId="{98756FF0-8800-40CA-9E04-C52D48EF8EFE}" srcOrd="0" destOrd="0" parTransId="{78E271BB-B035-44B4-9A3C-E1AF225B2210}" sibTransId="{C9861C69-BF2A-4530-BCD9-A7929DA4B459}"/>
    <dgm:cxn modelId="{A1F76B20-9B9B-454A-AA73-0BE61686D47F}" srcId="{5924B328-C815-4A3D-AF2E-0DB72E52CC97}" destId="{F901F21D-9BEF-47CE-B0BD-E01EDD513E19}" srcOrd="0" destOrd="0" parTransId="{C7CEBA4A-96A9-4D76-B8FF-3C6CD71C986E}" sibTransId="{A11721E8-6796-45AF-B9CD-555337637EE5}"/>
    <dgm:cxn modelId="{E4F08527-BC97-48A7-8573-87FB808BB965}" type="presOf" srcId="{73ABC597-CFFC-4913-8E6E-927696D731F3}" destId="{12308D89-6255-4641-83F1-B0613C9FADB4}" srcOrd="0" destOrd="2" presId="urn:microsoft.com/office/officeart/2005/8/layout/pyramid2#1"/>
    <dgm:cxn modelId="{AABF6330-E799-4B7D-9EBD-5B01E2757FF2}" srcId="{F901F21D-9BEF-47CE-B0BD-E01EDD513E19}" destId="{DD35E86E-47C4-4508-8E2D-E7D2C95DF47B}" srcOrd="1" destOrd="0" parTransId="{1F5E1E9D-C4E5-4E04-81C6-619D3DEC6DB2}" sibTransId="{B82447DC-83CE-4AA3-A25F-0CA65618AD7F}"/>
    <dgm:cxn modelId="{BF7E7338-2B4B-4F8C-B399-956774C0D58B}" srcId="{FBA35479-F36C-4265-B1BD-420D6D368747}" destId="{0C34F978-9E2E-4C6E-855B-7EC351D4AA01}" srcOrd="1" destOrd="0" parTransId="{7E657753-2074-4598-B412-4F62AC99FBEC}" sibTransId="{54B5BD80-4201-456D-B421-84F8B0D47C43}"/>
    <dgm:cxn modelId="{6831553C-E5A8-4CAE-97E1-1FBE412A61F5}" type="presOf" srcId="{129C60CC-ADF9-4C6C-B8BA-7EA578027568}" destId="{12308D89-6255-4641-83F1-B0613C9FADB4}" srcOrd="0" destOrd="0" presId="urn:microsoft.com/office/officeart/2005/8/layout/pyramid2#1"/>
    <dgm:cxn modelId="{E350FB40-9595-4D88-9150-A3AFF93A56CB}" srcId="{FBA35479-F36C-4265-B1BD-420D6D368747}" destId="{B7828FB7-628F-4C83-ABA8-15C3D3EB113D}" srcOrd="0" destOrd="0" parTransId="{45CF4583-F1DC-4FDB-A475-9F448F65BE62}" sibTransId="{F5084DE6-8E59-4B2A-98B6-D74336D32458}"/>
    <dgm:cxn modelId="{BA388A4D-698F-43FC-A795-AC262A141417}" type="presOf" srcId="{B7828FB7-628F-4C83-ABA8-15C3D3EB113D}" destId="{58855FF1-0CF9-4EC7-B237-374E17EE317D}" srcOrd="0" destOrd="1" presId="urn:microsoft.com/office/officeart/2005/8/layout/pyramid2#1"/>
    <dgm:cxn modelId="{6AFBC081-AEE8-4A64-9834-DA5AC2D8C75F}" type="presOf" srcId="{FBA35479-F36C-4265-B1BD-420D6D368747}" destId="{58855FF1-0CF9-4EC7-B237-374E17EE317D}" srcOrd="0" destOrd="0" presId="urn:microsoft.com/office/officeart/2005/8/layout/pyramid2#1"/>
    <dgm:cxn modelId="{DC682B86-C70A-420F-9770-2F24D46E8583}" type="presOf" srcId="{98756FF0-8800-40CA-9E04-C52D48EF8EFE}" destId="{AC8DD6C2-018D-4277-9A97-B4F817D1BCEA}" srcOrd="0" destOrd="1" presId="urn:microsoft.com/office/officeart/2005/8/layout/pyramid2#1"/>
    <dgm:cxn modelId="{B661B293-8468-4EC0-BDA8-F9A623D5F75C}" type="presOf" srcId="{6B15BF93-0F19-4E86-B852-94D8F24DF1E8}" destId="{12308D89-6255-4641-83F1-B0613C9FADB4}" srcOrd="0" destOrd="1" presId="urn:microsoft.com/office/officeart/2005/8/layout/pyramid2#1"/>
    <dgm:cxn modelId="{2F6AF994-7C29-4902-A57E-8F6A295E82D1}" type="presOf" srcId="{5924B328-C815-4A3D-AF2E-0DB72E52CC97}" destId="{3E64557D-0ADA-4674-BFCF-9BF8D1F21C2D}" srcOrd="0" destOrd="0" presId="urn:microsoft.com/office/officeart/2005/8/layout/pyramid2#1"/>
    <dgm:cxn modelId="{4EBF59A4-DAF8-4644-9EA6-04ECA6B8AA3B}" type="presOf" srcId="{0C34F978-9E2E-4C6E-855B-7EC351D4AA01}" destId="{58855FF1-0CF9-4EC7-B237-374E17EE317D}" srcOrd="0" destOrd="2" presId="urn:microsoft.com/office/officeart/2005/8/layout/pyramid2#1"/>
    <dgm:cxn modelId="{5F3106D0-0ECA-4660-9515-B341E4C1EA00}" srcId="{5924B328-C815-4A3D-AF2E-0DB72E52CC97}" destId="{FBA35479-F36C-4265-B1BD-420D6D368747}" srcOrd="2" destOrd="0" parTransId="{0CA3AB2F-EDF9-48DD-9E0A-231923BD700E}" sibTransId="{50DFE974-D4FB-44A5-AE26-C1AEEF926882}"/>
    <dgm:cxn modelId="{9E21AFE8-19C7-48D3-B43C-AAF59891CF16}" srcId="{129C60CC-ADF9-4C6C-B8BA-7EA578027568}" destId="{6B15BF93-0F19-4E86-B852-94D8F24DF1E8}" srcOrd="0" destOrd="0" parTransId="{2EE088FC-7190-4AE9-82D3-47AF66B84DFE}" sibTransId="{3FE3B03E-8E5B-4A3F-BEAF-B93BFD887C7C}"/>
    <dgm:cxn modelId="{1E3DB5F2-5557-4121-8145-47AF7857DE25}" srcId="{129C60CC-ADF9-4C6C-B8BA-7EA578027568}" destId="{73ABC597-CFFC-4913-8E6E-927696D731F3}" srcOrd="1" destOrd="0" parTransId="{008C3DA0-5806-4EE0-B797-325F1623FADE}" sibTransId="{B932404E-B61F-42A8-94EC-F2599C745C54}"/>
    <dgm:cxn modelId="{30F4F8F2-6353-4EC8-B170-93D1C5374081}" type="presOf" srcId="{F901F21D-9BEF-47CE-B0BD-E01EDD513E19}" destId="{AC8DD6C2-018D-4277-9A97-B4F817D1BCEA}" srcOrd="0" destOrd="0" presId="urn:microsoft.com/office/officeart/2005/8/layout/pyramid2#1"/>
    <dgm:cxn modelId="{CCC2A33F-AA84-4636-B138-DF219FF0821A}" type="presParOf" srcId="{3E64557D-0ADA-4674-BFCF-9BF8D1F21C2D}" destId="{3B018C7F-6DCD-48C3-A21F-D90882FE4B8F}" srcOrd="0" destOrd="0" presId="urn:microsoft.com/office/officeart/2005/8/layout/pyramid2#1"/>
    <dgm:cxn modelId="{B6425B2A-8A37-47D8-9D4C-3C004ADF6A10}" type="presParOf" srcId="{3E64557D-0ADA-4674-BFCF-9BF8D1F21C2D}" destId="{AC15415D-02ED-4470-88A9-134A4FF2A7EB}" srcOrd="1" destOrd="0" presId="urn:microsoft.com/office/officeart/2005/8/layout/pyramid2#1"/>
    <dgm:cxn modelId="{6A5A16BD-124D-4297-B747-627F4F19CAC6}" type="presParOf" srcId="{AC15415D-02ED-4470-88A9-134A4FF2A7EB}" destId="{AC8DD6C2-018D-4277-9A97-B4F817D1BCEA}" srcOrd="0" destOrd="0" presId="urn:microsoft.com/office/officeart/2005/8/layout/pyramid2#1"/>
    <dgm:cxn modelId="{70C11855-6B08-4130-8024-335260CF7115}" type="presParOf" srcId="{AC15415D-02ED-4470-88A9-134A4FF2A7EB}" destId="{7EA96CAF-6653-4B65-9696-396BEF02130C}" srcOrd="1" destOrd="0" presId="urn:microsoft.com/office/officeart/2005/8/layout/pyramid2#1"/>
    <dgm:cxn modelId="{D3F10839-D435-4DED-B190-F8321B47B11F}" type="presParOf" srcId="{AC15415D-02ED-4470-88A9-134A4FF2A7EB}" destId="{12308D89-6255-4641-83F1-B0613C9FADB4}" srcOrd="2" destOrd="0" presId="urn:microsoft.com/office/officeart/2005/8/layout/pyramid2#1"/>
    <dgm:cxn modelId="{530CB4E1-5A88-45FA-BA3E-14C02575EB71}" type="presParOf" srcId="{AC15415D-02ED-4470-88A9-134A4FF2A7EB}" destId="{7F7E1960-9AF7-4C46-8E6D-4E2E2D71D260}" srcOrd="3" destOrd="0" presId="urn:microsoft.com/office/officeart/2005/8/layout/pyramid2#1"/>
    <dgm:cxn modelId="{5E5FB674-F9DC-479F-BDC7-4E200C29A79A}" type="presParOf" srcId="{AC15415D-02ED-4470-88A9-134A4FF2A7EB}" destId="{58855FF1-0CF9-4EC7-B237-374E17EE317D}" srcOrd="4" destOrd="0" presId="urn:microsoft.com/office/officeart/2005/8/layout/pyramid2#1"/>
    <dgm:cxn modelId="{79D89ECD-E67D-43D9-9DDD-028DC43D566F}" type="presParOf" srcId="{AC15415D-02ED-4470-88A9-134A4FF2A7EB}" destId="{5F538677-6957-4C68-9A61-B11DD39056B3}" srcOrd="5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D42607-FAF4-4401-A515-C8F339092B27}" type="doc">
      <dgm:prSet loTypeId="urn:microsoft.com/office/officeart/2005/8/layout/venn3#1" loCatId="relationship" qsTypeId="urn:microsoft.com/office/officeart/2005/8/quickstyle/3d1#1" qsCatId="3D" csTypeId="urn:microsoft.com/office/officeart/2005/8/colors/accent3_5#1" csCatId="accent3" phldr="1"/>
      <dgm:spPr/>
      <dgm:t>
        <a:bodyPr/>
        <a:lstStyle/>
        <a:p>
          <a:endParaRPr lang="zh-CN" altLang="en-US"/>
        </a:p>
      </dgm:t>
    </dgm:pt>
    <dgm:pt modelId="{C86ED80E-8A05-45B8-A25C-C0DD8EF024FA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寓言</a:t>
          </a:r>
        </a:p>
      </dgm:t>
    </dgm:pt>
    <dgm:pt modelId="{1454280A-7BE0-4D3C-A448-3C5E86C725AA}" type="parTrans" cxnId="{17EF9853-27B8-44E9-841F-CE179ECFDB2E}">
      <dgm:prSet/>
      <dgm:spPr/>
      <dgm:t>
        <a:bodyPr/>
        <a:lstStyle/>
        <a:p>
          <a:endParaRPr lang="zh-CN" altLang="en-US"/>
        </a:p>
      </dgm:t>
    </dgm:pt>
    <dgm:pt modelId="{55A0FB96-0FBB-46E2-86F0-C2D0E674A718}" type="sibTrans" cxnId="{17EF9853-27B8-44E9-841F-CE179ECFDB2E}">
      <dgm:prSet/>
      <dgm:spPr/>
      <dgm:t>
        <a:bodyPr/>
        <a:lstStyle/>
        <a:p>
          <a:endParaRPr lang="zh-CN" altLang="en-US"/>
        </a:p>
      </dgm:t>
    </dgm:pt>
    <dgm:pt modelId="{832C936F-52DA-44B4-91D4-DD1DBEF40B5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历史故事成语</a:t>
          </a:r>
        </a:p>
      </dgm:t>
    </dgm:pt>
    <dgm:pt modelId="{90943175-D4F4-4FF5-A660-C7CB71C18146}" type="parTrans" cxnId="{71279E8A-358B-4190-BFDF-01977DCE7FD6}">
      <dgm:prSet/>
      <dgm:spPr/>
      <dgm:t>
        <a:bodyPr/>
        <a:lstStyle/>
        <a:p>
          <a:endParaRPr lang="zh-CN" altLang="en-US"/>
        </a:p>
      </dgm:t>
    </dgm:pt>
    <dgm:pt modelId="{E02548A4-C048-400C-8173-C915973D2BEA}" type="sibTrans" cxnId="{71279E8A-358B-4190-BFDF-01977DCE7FD6}">
      <dgm:prSet/>
      <dgm:spPr/>
      <dgm:t>
        <a:bodyPr/>
        <a:lstStyle/>
        <a:p>
          <a:endParaRPr lang="zh-CN" altLang="en-US"/>
        </a:p>
      </dgm:t>
    </dgm:pt>
    <dgm:pt modelId="{03D2BFF8-9472-452A-9C47-1FE019275E9E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名言警句成语</a:t>
          </a:r>
        </a:p>
      </dgm:t>
    </dgm:pt>
    <dgm:pt modelId="{BBCBA61A-E59A-4E21-9DFB-6BF0A19A7595}" type="parTrans" cxnId="{0CF198CD-780F-4C13-B4BF-663C4185CABC}">
      <dgm:prSet/>
      <dgm:spPr/>
      <dgm:t>
        <a:bodyPr/>
        <a:lstStyle/>
        <a:p>
          <a:endParaRPr lang="zh-CN" altLang="en-US"/>
        </a:p>
      </dgm:t>
    </dgm:pt>
    <dgm:pt modelId="{AE93B9FE-2FA1-4613-9D98-9DF1794BC272}" type="sibTrans" cxnId="{0CF198CD-780F-4C13-B4BF-663C4185CABC}">
      <dgm:prSet/>
      <dgm:spPr/>
      <dgm:t>
        <a:bodyPr/>
        <a:lstStyle/>
        <a:p>
          <a:endParaRPr lang="zh-CN" altLang="en-US"/>
        </a:p>
      </dgm:t>
    </dgm:pt>
    <dgm:pt modelId="{4C409A61-85F7-4563-BC26-F162D54F5226}" type="pres">
      <dgm:prSet presAssocID="{8ED42607-FAF4-4401-A515-C8F339092B27}" presName="Name0" presStyleCnt="0">
        <dgm:presLayoutVars>
          <dgm:dir/>
          <dgm:resizeHandles val="exact"/>
        </dgm:presLayoutVars>
      </dgm:prSet>
      <dgm:spPr/>
    </dgm:pt>
    <dgm:pt modelId="{DE809ADA-D4C1-4971-9277-E908984D4D74}" type="pres">
      <dgm:prSet presAssocID="{C86ED80E-8A05-45B8-A25C-C0DD8EF024FA}" presName="Name5" presStyleLbl="vennNode1" presStyleIdx="0" presStyleCnt="3" custLinFactNeighborX="-572" custLinFactNeighborY="-1275">
        <dgm:presLayoutVars>
          <dgm:bulletEnabled val="1"/>
        </dgm:presLayoutVars>
      </dgm:prSet>
      <dgm:spPr/>
    </dgm:pt>
    <dgm:pt modelId="{84A8386B-9FBE-4C61-853D-2AE5F94075D5}" type="pres">
      <dgm:prSet presAssocID="{55A0FB96-0FBB-46E2-86F0-C2D0E674A718}" presName="space" presStyleCnt="0"/>
      <dgm:spPr/>
    </dgm:pt>
    <dgm:pt modelId="{612289FA-CB45-4899-A079-2A713B64D2BD}" type="pres">
      <dgm:prSet presAssocID="{832C936F-52DA-44B4-91D4-DD1DBEF40B5D}" presName="Name5" presStyleLbl="vennNode1" presStyleIdx="1" presStyleCnt="3">
        <dgm:presLayoutVars>
          <dgm:bulletEnabled val="1"/>
        </dgm:presLayoutVars>
      </dgm:prSet>
      <dgm:spPr/>
    </dgm:pt>
    <dgm:pt modelId="{C54A3304-2459-44E1-BA1B-80044EA6C074}" type="pres">
      <dgm:prSet presAssocID="{E02548A4-C048-400C-8173-C915973D2BEA}" presName="space" presStyleCnt="0"/>
      <dgm:spPr/>
    </dgm:pt>
    <dgm:pt modelId="{90D5AC18-5F51-4059-A61E-5FB240B707F8}" type="pres">
      <dgm:prSet presAssocID="{03D2BFF8-9472-452A-9C47-1FE019275E9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6D34D601-D51D-40CE-AEF6-5812B01DEAFC}" type="presOf" srcId="{8ED42607-FAF4-4401-A515-C8F339092B27}" destId="{4C409A61-85F7-4563-BC26-F162D54F5226}" srcOrd="0" destOrd="0" presId="urn:microsoft.com/office/officeart/2005/8/layout/venn3#1"/>
    <dgm:cxn modelId="{330F1A2B-DF23-4065-8038-B55A5F5FFAD0}" type="presOf" srcId="{C86ED80E-8A05-45B8-A25C-C0DD8EF024FA}" destId="{DE809ADA-D4C1-4971-9277-E908984D4D74}" srcOrd="0" destOrd="0" presId="urn:microsoft.com/office/officeart/2005/8/layout/venn3#1"/>
    <dgm:cxn modelId="{17EF9853-27B8-44E9-841F-CE179ECFDB2E}" srcId="{8ED42607-FAF4-4401-A515-C8F339092B27}" destId="{C86ED80E-8A05-45B8-A25C-C0DD8EF024FA}" srcOrd="0" destOrd="0" parTransId="{1454280A-7BE0-4D3C-A448-3C5E86C725AA}" sibTransId="{55A0FB96-0FBB-46E2-86F0-C2D0E674A718}"/>
    <dgm:cxn modelId="{71279E8A-358B-4190-BFDF-01977DCE7FD6}" srcId="{8ED42607-FAF4-4401-A515-C8F339092B27}" destId="{832C936F-52DA-44B4-91D4-DD1DBEF40B5D}" srcOrd="1" destOrd="0" parTransId="{90943175-D4F4-4FF5-A660-C7CB71C18146}" sibTransId="{E02548A4-C048-400C-8173-C915973D2BEA}"/>
    <dgm:cxn modelId="{79117DCB-62D6-49CC-B470-3F0F9C85B007}" type="presOf" srcId="{03D2BFF8-9472-452A-9C47-1FE019275E9E}" destId="{90D5AC18-5F51-4059-A61E-5FB240B707F8}" srcOrd="0" destOrd="0" presId="urn:microsoft.com/office/officeart/2005/8/layout/venn3#1"/>
    <dgm:cxn modelId="{0CF198CD-780F-4C13-B4BF-663C4185CABC}" srcId="{8ED42607-FAF4-4401-A515-C8F339092B27}" destId="{03D2BFF8-9472-452A-9C47-1FE019275E9E}" srcOrd="2" destOrd="0" parTransId="{BBCBA61A-E59A-4E21-9DFB-6BF0A19A7595}" sibTransId="{AE93B9FE-2FA1-4613-9D98-9DF1794BC272}"/>
    <dgm:cxn modelId="{464CFAFA-FE23-4E2F-A93C-9E052F68BF53}" type="presOf" srcId="{832C936F-52DA-44B4-91D4-DD1DBEF40B5D}" destId="{612289FA-CB45-4899-A079-2A713B64D2BD}" srcOrd="0" destOrd="0" presId="urn:microsoft.com/office/officeart/2005/8/layout/venn3#1"/>
    <dgm:cxn modelId="{89316D1C-8FB0-4A74-9B24-8C4D4800A982}" type="presParOf" srcId="{4C409A61-85F7-4563-BC26-F162D54F5226}" destId="{DE809ADA-D4C1-4971-9277-E908984D4D74}" srcOrd="0" destOrd="0" presId="urn:microsoft.com/office/officeart/2005/8/layout/venn3#1"/>
    <dgm:cxn modelId="{36162B07-0BDD-4ACC-8E3A-42ECA1FB83FB}" type="presParOf" srcId="{4C409A61-85F7-4563-BC26-F162D54F5226}" destId="{84A8386B-9FBE-4C61-853D-2AE5F94075D5}" srcOrd="1" destOrd="0" presId="urn:microsoft.com/office/officeart/2005/8/layout/venn3#1"/>
    <dgm:cxn modelId="{CE8C4980-7A2F-471C-8C08-9FB2C4A24D97}" type="presParOf" srcId="{4C409A61-85F7-4563-BC26-F162D54F5226}" destId="{612289FA-CB45-4899-A079-2A713B64D2BD}" srcOrd="2" destOrd="0" presId="urn:microsoft.com/office/officeart/2005/8/layout/venn3#1"/>
    <dgm:cxn modelId="{FA7B12CD-B436-4FB1-BC07-403C2E4936C3}" type="presParOf" srcId="{4C409A61-85F7-4563-BC26-F162D54F5226}" destId="{C54A3304-2459-44E1-BA1B-80044EA6C074}" srcOrd="3" destOrd="0" presId="urn:microsoft.com/office/officeart/2005/8/layout/venn3#1"/>
    <dgm:cxn modelId="{3BE4B44B-5A60-4AAC-9EB6-D1DC7294938D}" type="presParOf" srcId="{4C409A61-85F7-4563-BC26-F162D54F5226}" destId="{90D5AC18-5F51-4059-A61E-5FB240B707F8}" srcOrd="4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D42607-FAF4-4401-A515-C8F339092B27}" type="doc">
      <dgm:prSet loTypeId="urn:microsoft.com/office/officeart/2005/8/layout/venn3#2" loCatId="relationship" qsTypeId="urn:microsoft.com/office/officeart/2005/8/quickstyle/3d1#2" qsCatId="3D" csTypeId="urn:microsoft.com/office/officeart/2005/8/colors/accent3_5#2" csCatId="accent3" phldr="1"/>
      <dgm:spPr/>
      <dgm:t>
        <a:bodyPr/>
        <a:lstStyle/>
        <a:p>
          <a:endParaRPr lang="zh-CN" altLang="en-US"/>
        </a:p>
      </dgm:t>
    </dgm:pt>
    <dgm:pt modelId="{C86ED80E-8A05-45B8-A25C-C0DD8EF024FA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来源于宗教的成语</a:t>
          </a:r>
        </a:p>
      </dgm:t>
    </dgm:pt>
    <dgm:pt modelId="{1454280A-7BE0-4D3C-A448-3C5E86C725AA}" type="parTrans" cxnId="{41E2EE1D-F5F0-4641-B7D9-255116598F52}">
      <dgm:prSet/>
      <dgm:spPr/>
      <dgm:t>
        <a:bodyPr/>
        <a:lstStyle/>
        <a:p>
          <a:endParaRPr lang="zh-CN" altLang="en-US"/>
        </a:p>
      </dgm:t>
    </dgm:pt>
    <dgm:pt modelId="{55A0FB96-0FBB-46E2-86F0-C2D0E674A718}" type="sibTrans" cxnId="{41E2EE1D-F5F0-4641-B7D9-255116598F52}">
      <dgm:prSet/>
      <dgm:spPr/>
      <dgm:t>
        <a:bodyPr/>
        <a:lstStyle/>
        <a:p>
          <a:endParaRPr lang="zh-CN" altLang="en-US"/>
        </a:p>
      </dgm:t>
    </dgm:pt>
    <dgm:pt modelId="{C1FC7F3B-5920-4995-AE0D-C031B7E4BED2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>
              <a:solidFill>
                <a:schemeClr val="bg1"/>
              </a:solidFill>
            </a:rPr>
            <a:t>来源于民谚俗语的</a:t>
          </a:r>
        </a:p>
      </dgm:t>
    </dgm:pt>
    <dgm:pt modelId="{841A192B-3422-45E9-B3DE-160B360F116E}" type="parTrans" cxnId="{5757A185-3E30-4193-A005-6BB3E702523D}">
      <dgm:prSet/>
      <dgm:spPr/>
    </dgm:pt>
    <dgm:pt modelId="{1CA1E820-7C16-4305-8DBC-6043B74F3B4E}" type="sibTrans" cxnId="{5757A185-3E30-4193-A005-6BB3E702523D}">
      <dgm:prSet/>
      <dgm:spPr/>
    </dgm:pt>
    <dgm:pt modelId="{59AD3259-7715-4A21-B765-91F4CEE75B95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>
              <a:solidFill>
                <a:schemeClr val="bg1"/>
              </a:solidFill>
            </a:rPr>
            <a:t>神话</a:t>
          </a:r>
        </a:p>
      </dgm:t>
    </dgm:pt>
    <dgm:pt modelId="{33B3D3E0-5137-4073-931A-3E438EF51B49}" type="parTrans" cxnId="{6224F2BB-5EB0-4C4C-B2B1-7F35930EF096}">
      <dgm:prSet/>
      <dgm:spPr/>
    </dgm:pt>
    <dgm:pt modelId="{02BCC601-C2DE-4CCF-ABEE-9816613EE82F}" type="sibTrans" cxnId="{6224F2BB-5EB0-4C4C-B2B1-7F35930EF096}">
      <dgm:prSet/>
      <dgm:spPr/>
    </dgm:pt>
    <dgm:pt modelId="{4C409A61-85F7-4563-BC26-F162D54F5226}" type="pres">
      <dgm:prSet presAssocID="{8ED42607-FAF4-4401-A515-C8F339092B27}" presName="Name0" presStyleCnt="0">
        <dgm:presLayoutVars>
          <dgm:dir/>
          <dgm:resizeHandles val="exact"/>
        </dgm:presLayoutVars>
      </dgm:prSet>
      <dgm:spPr/>
    </dgm:pt>
    <dgm:pt modelId="{DE809ADA-D4C1-4971-9277-E908984D4D74}" type="pres">
      <dgm:prSet presAssocID="{C86ED80E-8A05-45B8-A25C-C0DD8EF024FA}" presName="Name5" presStyleLbl="vennNode1" presStyleIdx="0" presStyleCnt="3" custLinFactNeighborX="-572" custLinFactNeighborY="-1275">
        <dgm:presLayoutVars>
          <dgm:bulletEnabled val="1"/>
        </dgm:presLayoutVars>
      </dgm:prSet>
      <dgm:spPr/>
    </dgm:pt>
    <dgm:pt modelId="{26CE4F0C-A314-49C6-935E-BA547793F1A6}" type="pres">
      <dgm:prSet presAssocID="{55A0FB96-0FBB-46E2-86F0-C2D0E674A718}" presName="space" presStyleCnt="0"/>
      <dgm:spPr/>
    </dgm:pt>
    <dgm:pt modelId="{E95D5EA2-9E1F-49BC-8FD7-44FBBF7A4EDC}" type="pres">
      <dgm:prSet presAssocID="{C1FC7F3B-5920-4995-AE0D-C031B7E4BED2}" presName="Name5" presStyleLbl="vennNode1" presStyleIdx="1" presStyleCnt="3">
        <dgm:presLayoutVars>
          <dgm:bulletEnabled val="1"/>
        </dgm:presLayoutVars>
      </dgm:prSet>
      <dgm:spPr/>
    </dgm:pt>
    <dgm:pt modelId="{D8E99B8A-C480-4BB4-978B-EAE4A32C11C3}" type="pres">
      <dgm:prSet presAssocID="{1CA1E820-7C16-4305-8DBC-6043B74F3B4E}" presName="space" presStyleCnt="0"/>
      <dgm:spPr/>
    </dgm:pt>
    <dgm:pt modelId="{58A45CFC-EA81-43DC-A86C-E3886E212A20}" type="pres">
      <dgm:prSet presAssocID="{59AD3259-7715-4A21-B765-91F4CEE75B95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41E2EE1D-F5F0-4641-B7D9-255116598F52}" srcId="{8ED42607-FAF4-4401-A515-C8F339092B27}" destId="{C86ED80E-8A05-45B8-A25C-C0DD8EF024FA}" srcOrd="0" destOrd="0" parTransId="{1454280A-7BE0-4D3C-A448-3C5E86C725AA}" sibTransId="{55A0FB96-0FBB-46E2-86F0-C2D0E674A718}"/>
    <dgm:cxn modelId="{39B8EF22-FA62-4C44-8A55-8BDFDCD4614B}" type="presOf" srcId="{59AD3259-7715-4A21-B765-91F4CEE75B95}" destId="{58A45CFC-EA81-43DC-A86C-E3886E212A20}" srcOrd="0" destOrd="0" presId="urn:microsoft.com/office/officeart/2005/8/layout/venn3#2"/>
    <dgm:cxn modelId="{4FABBF50-C276-4C88-A172-BD3FF2C855F9}" type="presOf" srcId="{C86ED80E-8A05-45B8-A25C-C0DD8EF024FA}" destId="{DE809ADA-D4C1-4971-9277-E908984D4D74}" srcOrd="0" destOrd="0" presId="urn:microsoft.com/office/officeart/2005/8/layout/venn3#2"/>
    <dgm:cxn modelId="{5757A185-3E30-4193-A005-6BB3E702523D}" srcId="{8ED42607-FAF4-4401-A515-C8F339092B27}" destId="{C1FC7F3B-5920-4995-AE0D-C031B7E4BED2}" srcOrd="1" destOrd="0" parTransId="{841A192B-3422-45E9-B3DE-160B360F116E}" sibTransId="{1CA1E820-7C16-4305-8DBC-6043B74F3B4E}"/>
    <dgm:cxn modelId="{6224F2BB-5EB0-4C4C-B2B1-7F35930EF096}" srcId="{8ED42607-FAF4-4401-A515-C8F339092B27}" destId="{59AD3259-7715-4A21-B765-91F4CEE75B95}" srcOrd="2" destOrd="0" parTransId="{33B3D3E0-5137-4073-931A-3E438EF51B49}" sibTransId="{02BCC601-C2DE-4CCF-ABEE-9816613EE82F}"/>
    <dgm:cxn modelId="{798D05D0-49B0-4CF7-910A-30F993C7D786}" type="presOf" srcId="{8ED42607-FAF4-4401-A515-C8F339092B27}" destId="{4C409A61-85F7-4563-BC26-F162D54F5226}" srcOrd="0" destOrd="0" presId="urn:microsoft.com/office/officeart/2005/8/layout/venn3#2"/>
    <dgm:cxn modelId="{11E432FF-E343-46BD-AE48-611B64CC1714}" type="presOf" srcId="{C1FC7F3B-5920-4995-AE0D-C031B7E4BED2}" destId="{E95D5EA2-9E1F-49BC-8FD7-44FBBF7A4EDC}" srcOrd="0" destOrd="0" presId="urn:microsoft.com/office/officeart/2005/8/layout/venn3#2"/>
    <dgm:cxn modelId="{B3458F31-D97A-47F5-8BF0-84AC1FD0FDE2}" type="presParOf" srcId="{4C409A61-85F7-4563-BC26-F162D54F5226}" destId="{DE809ADA-D4C1-4971-9277-E908984D4D74}" srcOrd="0" destOrd="0" presId="urn:microsoft.com/office/officeart/2005/8/layout/venn3#2"/>
    <dgm:cxn modelId="{4054EE1E-9230-4128-96B3-B703B1FC7DA7}" type="presParOf" srcId="{4C409A61-85F7-4563-BC26-F162D54F5226}" destId="{26CE4F0C-A314-49C6-935E-BA547793F1A6}" srcOrd="1" destOrd="0" presId="urn:microsoft.com/office/officeart/2005/8/layout/venn3#2"/>
    <dgm:cxn modelId="{B290EC3B-48FE-49E2-A551-AF62DE80333A}" type="presParOf" srcId="{4C409A61-85F7-4563-BC26-F162D54F5226}" destId="{E95D5EA2-9E1F-49BC-8FD7-44FBBF7A4EDC}" srcOrd="2" destOrd="0" presId="urn:microsoft.com/office/officeart/2005/8/layout/venn3#2"/>
    <dgm:cxn modelId="{6A5548C8-D217-4EB0-A98D-69AEC35303DF}" type="presParOf" srcId="{4C409A61-85F7-4563-BC26-F162D54F5226}" destId="{D8E99B8A-C480-4BB4-978B-EAE4A32C11C3}" srcOrd="3" destOrd="0" presId="urn:microsoft.com/office/officeart/2005/8/layout/venn3#2"/>
    <dgm:cxn modelId="{CB1AD338-30AB-448B-906A-7AA08BEBE807}" type="presParOf" srcId="{4C409A61-85F7-4563-BC26-F162D54F5226}" destId="{58A45CFC-EA81-43DC-A86C-E3886E212A20}" srcOrd="4" destOrd="0" presId="urn:microsoft.com/office/officeart/2005/8/layout/venn3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D42607-FAF4-4401-A515-C8F339092B27}" type="doc">
      <dgm:prSet loTypeId="urn:microsoft.com/office/officeart/2005/8/layout/venn3#3" loCatId="relationship" qsTypeId="urn:microsoft.com/office/officeart/2005/8/quickstyle/3d1#3" qsCatId="3D" csTypeId="urn:microsoft.com/office/officeart/2005/8/colors/accent3_5#3" csCatId="accent3" phldr="1"/>
      <dgm:spPr/>
      <dgm:t>
        <a:bodyPr/>
        <a:lstStyle/>
        <a:p>
          <a:endParaRPr lang="zh-CN" altLang="en-US"/>
        </a:p>
      </dgm:t>
    </dgm:pt>
    <dgm:pt modelId="{C86ED80E-8A05-45B8-A25C-C0DD8EF024FA}">
      <dgm:prSet phldrT="[文本]" custT="1"/>
      <dgm:spPr/>
      <dgm:t>
        <a:bodyPr/>
        <a:lstStyle/>
        <a:p>
          <a:r>
            <a:rPr lang="zh-CN" altLang="en-US" sz="3200" b="0" i="0" dirty="0">
              <a:solidFill>
                <a:schemeClr val="bg1"/>
              </a:solidFill>
              <a:latin typeface="Consolas" panose="020B0609020204030204" pitchFamily="49" charset="0"/>
            </a:rPr>
            <a:t>结构固定性</a:t>
          </a:r>
          <a:endParaRPr lang="zh-CN" altLang="en-US" sz="320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1454280A-7BE0-4D3C-A448-3C5E86C725AA}" type="parTrans" cxnId="{5147A2A4-E3CC-4C82-87FB-6B179CED7D2D}">
      <dgm:prSet/>
      <dgm:spPr/>
      <dgm:t>
        <a:bodyPr/>
        <a:lstStyle/>
        <a:p>
          <a:endParaRPr lang="zh-CN" altLang="en-US"/>
        </a:p>
      </dgm:t>
    </dgm:pt>
    <dgm:pt modelId="{55A0FB96-0FBB-46E2-86F0-C2D0E674A718}" type="sibTrans" cxnId="{5147A2A4-E3CC-4C82-87FB-6B179CED7D2D}">
      <dgm:prSet/>
      <dgm:spPr/>
      <dgm:t>
        <a:bodyPr/>
        <a:lstStyle/>
        <a:p>
          <a:endParaRPr lang="zh-CN" altLang="en-US"/>
        </a:p>
      </dgm:t>
    </dgm:pt>
    <dgm:pt modelId="{03D2BFF8-9472-452A-9C47-1FE019275E9E}">
      <dgm:prSet phldrT="[文本]" custT="1"/>
      <dgm:spPr/>
      <dgm:t>
        <a:bodyPr/>
        <a:lstStyle/>
        <a:p>
          <a:r>
            <a:rPr lang="zh-CN" altLang="en-US" sz="3200" b="0" i="0" dirty="0">
              <a:solidFill>
                <a:schemeClr val="bg1"/>
              </a:solidFill>
              <a:latin typeface="Consolas" panose="020B0609020204030204" pitchFamily="49" charset="0"/>
            </a:rPr>
            <a:t>语法功能多样性</a:t>
          </a:r>
          <a:endParaRPr lang="zh-CN" altLang="en-US" sz="320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BBCBA61A-E59A-4E21-9DFB-6BF0A19A7595}" type="parTrans" cxnId="{F5EC7797-1883-4BAB-B7C4-B2994CB6203F}">
      <dgm:prSet/>
      <dgm:spPr/>
      <dgm:t>
        <a:bodyPr/>
        <a:lstStyle/>
        <a:p>
          <a:endParaRPr lang="zh-CN" altLang="en-US"/>
        </a:p>
      </dgm:t>
    </dgm:pt>
    <dgm:pt modelId="{AE93B9FE-2FA1-4613-9D98-9DF1794BC272}" type="sibTrans" cxnId="{F5EC7797-1883-4BAB-B7C4-B2994CB6203F}">
      <dgm:prSet/>
      <dgm:spPr/>
      <dgm:t>
        <a:bodyPr/>
        <a:lstStyle/>
        <a:p>
          <a:endParaRPr lang="zh-CN" altLang="en-US"/>
        </a:p>
      </dgm:t>
    </dgm:pt>
    <dgm:pt modelId="{832C936F-52DA-44B4-91D4-DD1DBEF40B5D}">
      <dgm:prSet phldrT="[文本]" custT="1"/>
      <dgm:spPr/>
      <dgm:t>
        <a:bodyPr/>
        <a:lstStyle/>
        <a:p>
          <a:r>
            <a:rPr lang="zh-CN" altLang="en-US" sz="3200" b="0" i="0" dirty="0">
              <a:solidFill>
                <a:schemeClr val="bg1"/>
              </a:solidFill>
              <a:latin typeface="Consolas" panose="020B0609020204030204" pitchFamily="49" charset="0"/>
            </a:rPr>
            <a:t>意义整体性</a:t>
          </a:r>
          <a:endParaRPr lang="zh-CN" altLang="en-US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90943175-D4F4-4FF5-A660-C7CB71C18146}" type="parTrans" cxnId="{CA6B5FC2-C23E-4173-A2E9-F4AD39BB81D0}">
      <dgm:prSet/>
      <dgm:spPr/>
      <dgm:t>
        <a:bodyPr/>
        <a:lstStyle/>
        <a:p>
          <a:endParaRPr lang="zh-CN" altLang="en-US"/>
        </a:p>
      </dgm:t>
    </dgm:pt>
    <dgm:pt modelId="{E02548A4-C048-400C-8173-C915973D2BEA}" type="sibTrans" cxnId="{CA6B5FC2-C23E-4173-A2E9-F4AD39BB81D0}">
      <dgm:prSet/>
      <dgm:spPr/>
      <dgm:t>
        <a:bodyPr/>
        <a:lstStyle/>
        <a:p>
          <a:endParaRPr lang="zh-CN" altLang="en-US"/>
        </a:p>
      </dgm:t>
    </dgm:pt>
    <dgm:pt modelId="{4C409A61-85F7-4563-BC26-F162D54F5226}" type="pres">
      <dgm:prSet presAssocID="{8ED42607-FAF4-4401-A515-C8F339092B27}" presName="Name0" presStyleCnt="0">
        <dgm:presLayoutVars>
          <dgm:dir/>
          <dgm:resizeHandles val="exact"/>
        </dgm:presLayoutVars>
      </dgm:prSet>
      <dgm:spPr/>
    </dgm:pt>
    <dgm:pt modelId="{DE809ADA-D4C1-4971-9277-E908984D4D74}" type="pres">
      <dgm:prSet presAssocID="{C86ED80E-8A05-45B8-A25C-C0DD8EF024FA}" presName="Name5" presStyleLbl="vennNode1" presStyleIdx="0" presStyleCnt="3" custLinFactNeighborX="-572" custLinFactNeighborY="-1275">
        <dgm:presLayoutVars>
          <dgm:bulletEnabled val="1"/>
        </dgm:presLayoutVars>
      </dgm:prSet>
      <dgm:spPr/>
    </dgm:pt>
    <dgm:pt modelId="{84A8386B-9FBE-4C61-853D-2AE5F94075D5}" type="pres">
      <dgm:prSet presAssocID="{55A0FB96-0FBB-46E2-86F0-C2D0E674A718}" presName="space" presStyleCnt="0"/>
      <dgm:spPr/>
    </dgm:pt>
    <dgm:pt modelId="{612289FA-CB45-4899-A079-2A713B64D2BD}" type="pres">
      <dgm:prSet presAssocID="{832C936F-52DA-44B4-91D4-DD1DBEF40B5D}" presName="Name5" presStyleLbl="vennNode1" presStyleIdx="1" presStyleCnt="3">
        <dgm:presLayoutVars>
          <dgm:bulletEnabled val="1"/>
        </dgm:presLayoutVars>
      </dgm:prSet>
      <dgm:spPr/>
    </dgm:pt>
    <dgm:pt modelId="{C54A3304-2459-44E1-BA1B-80044EA6C074}" type="pres">
      <dgm:prSet presAssocID="{E02548A4-C048-400C-8173-C915973D2BEA}" presName="space" presStyleCnt="0"/>
      <dgm:spPr/>
    </dgm:pt>
    <dgm:pt modelId="{90D5AC18-5F51-4059-A61E-5FB240B707F8}" type="pres">
      <dgm:prSet presAssocID="{03D2BFF8-9472-452A-9C47-1FE019275E9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55927C0A-DE93-4BA3-AF9F-8BDD103ED0DF}" type="presOf" srcId="{8ED42607-FAF4-4401-A515-C8F339092B27}" destId="{4C409A61-85F7-4563-BC26-F162D54F5226}" srcOrd="0" destOrd="0" presId="urn:microsoft.com/office/officeart/2005/8/layout/venn3#3"/>
    <dgm:cxn modelId="{F7F0C24A-A70F-4D8B-BBBD-B947F07A231A}" type="presOf" srcId="{03D2BFF8-9472-452A-9C47-1FE019275E9E}" destId="{90D5AC18-5F51-4059-A61E-5FB240B707F8}" srcOrd="0" destOrd="0" presId="urn:microsoft.com/office/officeart/2005/8/layout/venn3#3"/>
    <dgm:cxn modelId="{F5EC7797-1883-4BAB-B7C4-B2994CB6203F}" srcId="{8ED42607-FAF4-4401-A515-C8F339092B27}" destId="{03D2BFF8-9472-452A-9C47-1FE019275E9E}" srcOrd="2" destOrd="0" parTransId="{BBCBA61A-E59A-4E21-9DFB-6BF0A19A7595}" sibTransId="{AE93B9FE-2FA1-4613-9D98-9DF1794BC272}"/>
    <dgm:cxn modelId="{5147A2A4-E3CC-4C82-87FB-6B179CED7D2D}" srcId="{8ED42607-FAF4-4401-A515-C8F339092B27}" destId="{C86ED80E-8A05-45B8-A25C-C0DD8EF024FA}" srcOrd="0" destOrd="0" parTransId="{1454280A-7BE0-4D3C-A448-3C5E86C725AA}" sibTransId="{55A0FB96-0FBB-46E2-86F0-C2D0E674A718}"/>
    <dgm:cxn modelId="{9DD3D0A9-7704-477F-9567-270C7A408A25}" type="presOf" srcId="{C86ED80E-8A05-45B8-A25C-C0DD8EF024FA}" destId="{DE809ADA-D4C1-4971-9277-E908984D4D74}" srcOrd="0" destOrd="0" presId="urn:microsoft.com/office/officeart/2005/8/layout/venn3#3"/>
    <dgm:cxn modelId="{CA6B5FC2-C23E-4173-A2E9-F4AD39BB81D0}" srcId="{8ED42607-FAF4-4401-A515-C8F339092B27}" destId="{832C936F-52DA-44B4-91D4-DD1DBEF40B5D}" srcOrd="1" destOrd="0" parTransId="{90943175-D4F4-4FF5-A660-C7CB71C18146}" sibTransId="{E02548A4-C048-400C-8173-C915973D2BEA}"/>
    <dgm:cxn modelId="{4E2CD6C8-5271-424F-B5AF-60EA20035421}" type="presOf" srcId="{832C936F-52DA-44B4-91D4-DD1DBEF40B5D}" destId="{612289FA-CB45-4899-A079-2A713B64D2BD}" srcOrd="0" destOrd="0" presId="urn:microsoft.com/office/officeart/2005/8/layout/venn3#3"/>
    <dgm:cxn modelId="{4EC832E5-1C12-485E-A82D-0D89BD8D4CE4}" type="presParOf" srcId="{4C409A61-85F7-4563-BC26-F162D54F5226}" destId="{DE809ADA-D4C1-4971-9277-E908984D4D74}" srcOrd="0" destOrd="0" presId="urn:microsoft.com/office/officeart/2005/8/layout/venn3#3"/>
    <dgm:cxn modelId="{A8A8D7B9-54AF-4E95-9F9F-35769264D8ED}" type="presParOf" srcId="{4C409A61-85F7-4563-BC26-F162D54F5226}" destId="{84A8386B-9FBE-4C61-853D-2AE5F94075D5}" srcOrd="1" destOrd="0" presId="urn:microsoft.com/office/officeart/2005/8/layout/venn3#3"/>
    <dgm:cxn modelId="{8D8BB410-A30D-4742-95FC-5B47D0210C07}" type="presParOf" srcId="{4C409A61-85F7-4563-BC26-F162D54F5226}" destId="{612289FA-CB45-4899-A079-2A713B64D2BD}" srcOrd="2" destOrd="0" presId="urn:microsoft.com/office/officeart/2005/8/layout/venn3#3"/>
    <dgm:cxn modelId="{3BBF9E52-F425-4DEC-927A-3166FD3A1EB5}" type="presParOf" srcId="{4C409A61-85F7-4563-BC26-F162D54F5226}" destId="{C54A3304-2459-44E1-BA1B-80044EA6C074}" srcOrd="3" destOrd="0" presId="urn:microsoft.com/office/officeart/2005/8/layout/venn3#3"/>
    <dgm:cxn modelId="{FE7A06B0-22B8-451E-AD40-DA6094B4D04D}" type="presParOf" srcId="{4C409A61-85F7-4563-BC26-F162D54F5226}" destId="{90D5AC18-5F51-4059-A61E-5FB240B707F8}" srcOrd="4" destOrd="0" presId="urn:microsoft.com/office/officeart/2005/8/layout/venn3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D42607-FAF4-4401-A515-C8F339092B27}" type="doc">
      <dgm:prSet loTypeId="urn:microsoft.com/office/officeart/2005/8/layout/venn3#4" loCatId="relationship" qsTypeId="urn:microsoft.com/office/officeart/2005/8/quickstyle/3d1#4" qsCatId="3D" csTypeId="urn:microsoft.com/office/officeart/2005/8/colors/accent3_5#4" csCatId="accent3" phldr="1"/>
      <dgm:spPr/>
      <dgm:t>
        <a:bodyPr/>
        <a:lstStyle/>
        <a:p>
          <a:endParaRPr lang="zh-CN" altLang="en-US"/>
        </a:p>
      </dgm:t>
    </dgm:pt>
    <dgm:pt modelId="{832C936F-52DA-44B4-91D4-DD1DBEF40B5D}">
      <dgm:prSet phldrT="[文本]" custT="1"/>
      <dgm:spPr/>
      <dgm:t>
        <a:bodyPr/>
        <a:lstStyle/>
        <a:p>
          <a:r>
            <a:rPr lang="zh-CN" altLang="en-US" sz="3200" b="0" i="0" dirty="0">
              <a:solidFill>
                <a:schemeClr val="bg1"/>
              </a:solidFill>
              <a:latin typeface="Consolas" panose="020B0609020204030204" pitchFamily="49" charset="0"/>
            </a:rPr>
            <a:t>含义</a:t>
          </a:r>
          <a:endParaRPr lang="zh-CN" altLang="en-US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E02548A4-C048-400C-8173-C915973D2BEA}" type="sibTrans" cxnId="{CA6B5FC2-C23E-4173-A2E9-F4AD39BB81D0}">
      <dgm:prSet/>
      <dgm:spPr/>
      <dgm:t>
        <a:bodyPr/>
        <a:lstStyle/>
        <a:p>
          <a:endParaRPr lang="zh-CN" altLang="en-US"/>
        </a:p>
      </dgm:t>
    </dgm:pt>
    <dgm:pt modelId="{90943175-D4F4-4FF5-A660-C7CB71C18146}" type="parTrans" cxnId="{CA6B5FC2-C23E-4173-A2E9-F4AD39BB81D0}">
      <dgm:prSet/>
      <dgm:spPr/>
      <dgm:t>
        <a:bodyPr/>
        <a:lstStyle/>
        <a:p>
          <a:endParaRPr lang="zh-CN" altLang="en-US"/>
        </a:p>
      </dgm:t>
    </dgm:pt>
    <dgm:pt modelId="{C86ED80E-8A05-45B8-A25C-C0DD8EF024FA}">
      <dgm:prSet phldrT="[文本]" custT="1"/>
      <dgm:spPr/>
      <dgm:t>
        <a:bodyPr/>
        <a:lstStyle/>
        <a:p>
          <a:r>
            <a:rPr lang="zh-CN" altLang="en-US" sz="3200" b="0" i="0" dirty="0">
              <a:solidFill>
                <a:schemeClr val="bg1"/>
              </a:solidFill>
              <a:latin typeface="Consolas" panose="020B0609020204030204" pitchFamily="49" charset="0"/>
            </a:rPr>
            <a:t>感情色彩</a:t>
          </a:r>
          <a:endParaRPr lang="zh-CN" altLang="en-US" sz="320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55A0FB96-0FBB-46E2-86F0-C2D0E674A718}" type="sibTrans" cxnId="{5147A2A4-E3CC-4C82-87FB-6B179CED7D2D}">
      <dgm:prSet/>
      <dgm:spPr/>
      <dgm:t>
        <a:bodyPr/>
        <a:lstStyle/>
        <a:p>
          <a:endParaRPr lang="zh-CN" altLang="en-US"/>
        </a:p>
      </dgm:t>
    </dgm:pt>
    <dgm:pt modelId="{1454280A-7BE0-4D3C-A448-3C5E86C725AA}" type="parTrans" cxnId="{5147A2A4-E3CC-4C82-87FB-6B179CED7D2D}">
      <dgm:prSet/>
      <dgm:spPr/>
      <dgm:t>
        <a:bodyPr/>
        <a:lstStyle/>
        <a:p>
          <a:endParaRPr lang="zh-CN" altLang="en-US"/>
        </a:p>
      </dgm:t>
    </dgm:pt>
    <dgm:pt modelId="{CF7DDDF8-F18A-4570-94D4-B2A1A918B3C9}">
      <dgm:prSet phldrT="[文本]" custT="1"/>
      <dgm:spPr/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褒义变贬义</a:t>
          </a:r>
        </a:p>
      </dgm:t>
    </dgm:pt>
    <dgm:pt modelId="{20032A16-46C6-4829-9668-D4F7FF7D90D7}" type="parTrans" cxnId="{7AF94F37-AA72-4926-8410-CA292DEDDB56}">
      <dgm:prSet/>
      <dgm:spPr/>
      <dgm:t>
        <a:bodyPr/>
        <a:lstStyle/>
        <a:p>
          <a:endParaRPr lang="zh-CN" altLang="en-US"/>
        </a:p>
      </dgm:t>
    </dgm:pt>
    <dgm:pt modelId="{C07E7B6B-4BAF-489F-AC8E-1B6567322507}" type="sibTrans" cxnId="{7AF94F37-AA72-4926-8410-CA292DEDDB56}">
      <dgm:prSet/>
      <dgm:spPr/>
      <dgm:t>
        <a:bodyPr/>
        <a:lstStyle/>
        <a:p>
          <a:endParaRPr lang="zh-CN" altLang="en-US"/>
        </a:p>
      </dgm:t>
    </dgm:pt>
    <dgm:pt modelId="{6450C4A0-A8CC-4B97-AA11-F5D219F5174D}">
      <dgm:prSet phldrT="[文本]" custT="1"/>
      <dgm:spPr/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Consolas" panose="020B0609020204030204" pitchFamily="49" charset="0"/>
            </a:rPr>
            <a:t>中性变贬义</a:t>
          </a:r>
        </a:p>
      </dgm:t>
    </dgm:pt>
    <dgm:pt modelId="{333EA368-090B-4D40-9E90-85B08FE8FB26}" type="parTrans" cxnId="{D9DD5983-8642-4250-A27D-B3B304467C8D}">
      <dgm:prSet/>
      <dgm:spPr/>
      <dgm:t>
        <a:bodyPr/>
        <a:lstStyle/>
        <a:p>
          <a:endParaRPr lang="zh-CN" altLang="en-US"/>
        </a:p>
      </dgm:t>
    </dgm:pt>
    <dgm:pt modelId="{E4FDA88F-5F6B-49C2-96F1-6CCCB44CE0AA}" type="sibTrans" cxnId="{D9DD5983-8642-4250-A27D-B3B304467C8D}">
      <dgm:prSet/>
      <dgm:spPr/>
      <dgm:t>
        <a:bodyPr/>
        <a:lstStyle/>
        <a:p>
          <a:endParaRPr lang="zh-CN" altLang="en-US"/>
        </a:p>
      </dgm:t>
    </dgm:pt>
    <dgm:pt modelId="{E1FE228B-DCCE-4961-B37C-93134940AC76}">
      <dgm:prSet phldrT="[文本]" custT="1"/>
      <dgm:spPr/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Consolas" panose="020B0609020204030204" pitchFamily="49" charset="0"/>
            </a:rPr>
            <a:t>… more</a:t>
          </a:r>
          <a:endParaRPr lang="zh-CN" altLang="en-US" sz="320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6911B870-F8DB-4D3E-A5ED-E142981D1ABC}" type="parTrans" cxnId="{5C85B90E-75EC-4587-96FF-B16E301EA6A2}">
      <dgm:prSet/>
      <dgm:spPr/>
      <dgm:t>
        <a:bodyPr/>
        <a:lstStyle/>
        <a:p>
          <a:endParaRPr lang="zh-CN" altLang="en-US"/>
        </a:p>
      </dgm:t>
    </dgm:pt>
    <dgm:pt modelId="{E8D0CB8E-B562-4A40-B41A-2C86AACD9EED}" type="sibTrans" cxnId="{5C85B90E-75EC-4587-96FF-B16E301EA6A2}">
      <dgm:prSet/>
      <dgm:spPr/>
      <dgm:t>
        <a:bodyPr/>
        <a:lstStyle/>
        <a:p>
          <a:endParaRPr lang="zh-CN" altLang="en-US"/>
        </a:p>
      </dgm:t>
    </dgm:pt>
    <dgm:pt modelId="{378ABCED-828E-4AF1-B42B-AEEFDB29D553}">
      <dgm:prSet phldrT="[文本]" custT="1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Consolas" panose="020B0609020204030204" pitchFamily="49" charset="0"/>
            </a:rPr>
            <a:t>扩张</a:t>
          </a:r>
        </a:p>
      </dgm:t>
    </dgm:pt>
    <dgm:pt modelId="{EA7D0F2A-2F64-4C8F-AFA8-514AF56BEF3E}" type="parTrans" cxnId="{BF92D528-7E3C-4477-A439-50D592FA222E}">
      <dgm:prSet/>
      <dgm:spPr/>
      <dgm:t>
        <a:bodyPr/>
        <a:lstStyle/>
        <a:p>
          <a:endParaRPr lang="zh-CN" altLang="en-US"/>
        </a:p>
      </dgm:t>
    </dgm:pt>
    <dgm:pt modelId="{5E6CEA24-EE9D-4B9C-A712-98DF1354113E}" type="sibTrans" cxnId="{BF92D528-7E3C-4477-A439-50D592FA222E}">
      <dgm:prSet/>
      <dgm:spPr/>
      <dgm:t>
        <a:bodyPr/>
        <a:lstStyle/>
        <a:p>
          <a:endParaRPr lang="zh-CN" altLang="en-US"/>
        </a:p>
      </dgm:t>
    </dgm:pt>
    <dgm:pt modelId="{8A7E7860-1A93-4A2B-89E6-EF19F76C02D3}">
      <dgm:prSet phldrT="[文本]" custT="1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Consolas" panose="020B0609020204030204" pitchFamily="49" charset="0"/>
            </a:rPr>
            <a:t>收缩</a:t>
          </a:r>
        </a:p>
      </dgm:t>
    </dgm:pt>
    <dgm:pt modelId="{5D9570CC-C3A0-45FA-89D8-6E35B5F5AF5B}" type="parTrans" cxnId="{3B01EBDF-E00E-493D-A1CE-BE6A9CF80670}">
      <dgm:prSet/>
      <dgm:spPr/>
      <dgm:t>
        <a:bodyPr/>
        <a:lstStyle/>
        <a:p>
          <a:endParaRPr lang="zh-CN" altLang="en-US"/>
        </a:p>
      </dgm:t>
    </dgm:pt>
    <dgm:pt modelId="{64EFA469-4750-4BE7-9ED7-EFBFE87608E2}" type="sibTrans" cxnId="{3B01EBDF-E00E-493D-A1CE-BE6A9CF80670}">
      <dgm:prSet/>
      <dgm:spPr/>
      <dgm:t>
        <a:bodyPr/>
        <a:lstStyle/>
        <a:p>
          <a:endParaRPr lang="zh-CN" altLang="en-US"/>
        </a:p>
      </dgm:t>
    </dgm:pt>
    <dgm:pt modelId="{4C409A61-85F7-4563-BC26-F162D54F5226}" type="pres">
      <dgm:prSet presAssocID="{8ED42607-FAF4-4401-A515-C8F339092B27}" presName="Name0" presStyleCnt="0">
        <dgm:presLayoutVars>
          <dgm:dir/>
          <dgm:resizeHandles val="exact"/>
        </dgm:presLayoutVars>
      </dgm:prSet>
      <dgm:spPr/>
    </dgm:pt>
    <dgm:pt modelId="{DE809ADA-D4C1-4971-9277-E908984D4D74}" type="pres">
      <dgm:prSet presAssocID="{C86ED80E-8A05-45B8-A25C-C0DD8EF024FA}" presName="Name5" presStyleLbl="vennNode1" presStyleIdx="0" presStyleCnt="2" custLinFactNeighborX="-572" custLinFactNeighborY="-1275">
        <dgm:presLayoutVars>
          <dgm:bulletEnabled val="1"/>
        </dgm:presLayoutVars>
      </dgm:prSet>
      <dgm:spPr/>
    </dgm:pt>
    <dgm:pt modelId="{84A8386B-9FBE-4C61-853D-2AE5F94075D5}" type="pres">
      <dgm:prSet presAssocID="{55A0FB96-0FBB-46E2-86F0-C2D0E674A718}" presName="space" presStyleCnt="0"/>
      <dgm:spPr/>
    </dgm:pt>
    <dgm:pt modelId="{612289FA-CB45-4899-A079-2A713B64D2BD}" type="pres">
      <dgm:prSet presAssocID="{832C936F-52DA-44B4-91D4-DD1DBEF40B5D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55927C0A-DE93-4BA3-AF9F-8BDD103ED0DF}" type="presOf" srcId="{8ED42607-FAF4-4401-A515-C8F339092B27}" destId="{4C409A61-85F7-4563-BC26-F162D54F5226}" srcOrd="0" destOrd="0" presId="urn:microsoft.com/office/officeart/2005/8/layout/venn3#4"/>
    <dgm:cxn modelId="{5C85B90E-75EC-4587-96FF-B16E301EA6A2}" srcId="{C86ED80E-8A05-45B8-A25C-C0DD8EF024FA}" destId="{E1FE228B-DCCE-4961-B37C-93134940AC76}" srcOrd="2" destOrd="0" parTransId="{6911B870-F8DB-4D3E-A5ED-E142981D1ABC}" sibTransId="{E8D0CB8E-B562-4A40-B41A-2C86AACD9EED}"/>
    <dgm:cxn modelId="{BF92D528-7E3C-4477-A439-50D592FA222E}" srcId="{832C936F-52DA-44B4-91D4-DD1DBEF40B5D}" destId="{378ABCED-828E-4AF1-B42B-AEEFDB29D553}" srcOrd="1" destOrd="0" parTransId="{EA7D0F2A-2F64-4C8F-AFA8-514AF56BEF3E}" sibTransId="{5E6CEA24-EE9D-4B9C-A712-98DF1354113E}"/>
    <dgm:cxn modelId="{4F1CF42B-6F57-4AB9-85FE-001A9AAA26C9}" type="presOf" srcId="{6450C4A0-A8CC-4B97-AA11-F5D219F5174D}" destId="{DE809ADA-D4C1-4971-9277-E908984D4D74}" srcOrd="0" destOrd="2" presId="urn:microsoft.com/office/officeart/2005/8/layout/venn3#4"/>
    <dgm:cxn modelId="{7AF94F37-AA72-4926-8410-CA292DEDDB56}" srcId="{C86ED80E-8A05-45B8-A25C-C0DD8EF024FA}" destId="{CF7DDDF8-F18A-4570-94D4-B2A1A918B3C9}" srcOrd="0" destOrd="0" parTransId="{20032A16-46C6-4829-9668-D4F7FF7D90D7}" sibTransId="{C07E7B6B-4BAF-489F-AC8E-1B6567322507}"/>
    <dgm:cxn modelId="{51DEAF53-0A77-46EE-8FB0-93309921BAF9}" type="presOf" srcId="{378ABCED-828E-4AF1-B42B-AEEFDB29D553}" destId="{612289FA-CB45-4899-A079-2A713B64D2BD}" srcOrd="0" destOrd="2" presId="urn:microsoft.com/office/officeart/2005/8/layout/venn3#4"/>
    <dgm:cxn modelId="{D9DD5983-8642-4250-A27D-B3B304467C8D}" srcId="{C86ED80E-8A05-45B8-A25C-C0DD8EF024FA}" destId="{6450C4A0-A8CC-4B97-AA11-F5D219F5174D}" srcOrd="1" destOrd="0" parTransId="{333EA368-090B-4D40-9E90-85B08FE8FB26}" sibTransId="{E4FDA88F-5F6B-49C2-96F1-6CCCB44CE0AA}"/>
    <dgm:cxn modelId="{5BE62CA3-89A7-42AC-809D-71BD629E1382}" type="presOf" srcId="{E1FE228B-DCCE-4961-B37C-93134940AC76}" destId="{DE809ADA-D4C1-4971-9277-E908984D4D74}" srcOrd="0" destOrd="3" presId="urn:microsoft.com/office/officeart/2005/8/layout/venn3#4"/>
    <dgm:cxn modelId="{5147A2A4-E3CC-4C82-87FB-6B179CED7D2D}" srcId="{8ED42607-FAF4-4401-A515-C8F339092B27}" destId="{C86ED80E-8A05-45B8-A25C-C0DD8EF024FA}" srcOrd="0" destOrd="0" parTransId="{1454280A-7BE0-4D3C-A448-3C5E86C725AA}" sibTransId="{55A0FB96-0FBB-46E2-86F0-C2D0E674A718}"/>
    <dgm:cxn modelId="{9DD3D0A9-7704-477F-9567-270C7A408A25}" type="presOf" srcId="{C86ED80E-8A05-45B8-A25C-C0DD8EF024FA}" destId="{DE809ADA-D4C1-4971-9277-E908984D4D74}" srcOrd="0" destOrd="0" presId="urn:microsoft.com/office/officeart/2005/8/layout/venn3#4"/>
    <dgm:cxn modelId="{CA6B5FC2-C23E-4173-A2E9-F4AD39BB81D0}" srcId="{8ED42607-FAF4-4401-A515-C8F339092B27}" destId="{832C936F-52DA-44B4-91D4-DD1DBEF40B5D}" srcOrd="1" destOrd="0" parTransId="{90943175-D4F4-4FF5-A660-C7CB71C18146}" sibTransId="{E02548A4-C048-400C-8173-C915973D2BEA}"/>
    <dgm:cxn modelId="{4E2CD6C8-5271-424F-B5AF-60EA20035421}" type="presOf" srcId="{832C936F-52DA-44B4-91D4-DD1DBEF40B5D}" destId="{612289FA-CB45-4899-A079-2A713B64D2BD}" srcOrd="0" destOrd="0" presId="urn:microsoft.com/office/officeart/2005/8/layout/venn3#4"/>
    <dgm:cxn modelId="{25041DCA-C879-4BBB-8A97-A8542F18B828}" type="presOf" srcId="{CF7DDDF8-F18A-4570-94D4-B2A1A918B3C9}" destId="{DE809ADA-D4C1-4971-9277-E908984D4D74}" srcOrd="0" destOrd="1" presId="urn:microsoft.com/office/officeart/2005/8/layout/venn3#4"/>
    <dgm:cxn modelId="{3B01EBDF-E00E-493D-A1CE-BE6A9CF80670}" srcId="{832C936F-52DA-44B4-91D4-DD1DBEF40B5D}" destId="{8A7E7860-1A93-4A2B-89E6-EF19F76C02D3}" srcOrd="0" destOrd="0" parTransId="{5D9570CC-C3A0-45FA-89D8-6E35B5F5AF5B}" sibTransId="{64EFA469-4750-4BE7-9ED7-EFBFE87608E2}"/>
    <dgm:cxn modelId="{10D658F6-F8A3-45B8-88C7-18C870978F9E}" type="presOf" srcId="{8A7E7860-1A93-4A2B-89E6-EF19F76C02D3}" destId="{612289FA-CB45-4899-A079-2A713B64D2BD}" srcOrd="0" destOrd="1" presId="urn:microsoft.com/office/officeart/2005/8/layout/venn3#4"/>
    <dgm:cxn modelId="{4EC832E5-1C12-485E-A82D-0D89BD8D4CE4}" type="presParOf" srcId="{4C409A61-85F7-4563-BC26-F162D54F5226}" destId="{DE809ADA-D4C1-4971-9277-E908984D4D74}" srcOrd="0" destOrd="0" presId="urn:microsoft.com/office/officeart/2005/8/layout/venn3#4"/>
    <dgm:cxn modelId="{A8A8D7B9-54AF-4E95-9F9F-35769264D8ED}" type="presParOf" srcId="{4C409A61-85F7-4563-BC26-F162D54F5226}" destId="{84A8386B-9FBE-4C61-853D-2AE5F94075D5}" srcOrd="1" destOrd="0" presId="urn:microsoft.com/office/officeart/2005/8/layout/venn3#4"/>
    <dgm:cxn modelId="{8D8BB410-A30D-4742-95FC-5B47D0210C07}" type="presParOf" srcId="{4C409A61-85F7-4563-BC26-F162D54F5226}" destId="{612289FA-CB45-4899-A079-2A713B64D2BD}" srcOrd="2" destOrd="0" presId="urn:microsoft.com/office/officeart/2005/8/layout/venn3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18C7F-6DCD-48C3-A21F-D90882FE4B8F}">
      <dsp:nvSpPr>
        <dsp:cNvPr id="0" name=""/>
        <dsp:cNvSpPr/>
      </dsp:nvSpPr>
      <dsp:spPr>
        <a:xfrm>
          <a:off x="1866148" y="0"/>
          <a:ext cx="5898524" cy="5898524"/>
        </a:xfrm>
        <a:prstGeom prst="triangl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8DD6C2-018D-4277-9A97-B4F817D1BCEA}">
      <dsp:nvSpPr>
        <dsp:cNvPr id="0" name=""/>
        <dsp:cNvSpPr/>
      </dsp:nvSpPr>
      <dsp:spPr>
        <a:xfrm>
          <a:off x="4815410" y="593020"/>
          <a:ext cx="3834040" cy="139629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成语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特征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变化</a:t>
          </a:r>
        </a:p>
      </dsp:txBody>
      <dsp:txXfrm>
        <a:off x="4883571" y="661181"/>
        <a:ext cx="3697718" cy="1259969"/>
      </dsp:txXfrm>
    </dsp:sp>
    <dsp:sp modelId="{12308D89-6255-4641-83F1-B0613C9FADB4}">
      <dsp:nvSpPr>
        <dsp:cNvPr id="0" name=""/>
        <dsp:cNvSpPr/>
      </dsp:nvSpPr>
      <dsp:spPr>
        <a:xfrm>
          <a:off x="4815410" y="2163848"/>
          <a:ext cx="3834040" cy="139629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词汇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意义变化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新词</a:t>
          </a:r>
        </a:p>
      </dsp:txBody>
      <dsp:txXfrm>
        <a:off x="4883571" y="2232009"/>
        <a:ext cx="3697718" cy="1259969"/>
      </dsp:txXfrm>
    </dsp:sp>
    <dsp:sp modelId="{58855FF1-0CF9-4EC7-B237-374E17EE317D}">
      <dsp:nvSpPr>
        <dsp:cNvPr id="0" name=""/>
        <dsp:cNvSpPr/>
      </dsp:nvSpPr>
      <dsp:spPr>
        <a:xfrm>
          <a:off x="4815410" y="3734675"/>
          <a:ext cx="3834040" cy="139629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总结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如何看待语言变迁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我们正确的态度</a:t>
          </a:r>
        </a:p>
      </dsp:txBody>
      <dsp:txXfrm>
        <a:off x="4883571" y="3802836"/>
        <a:ext cx="3697718" cy="125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9ADA-D4C1-4971-9277-E908984D4D74}">
      <dsp:nvSpPr>
        <dsp:cNvPr id="0" name=""/>
        <dsp:cNvSpPr/>
      </dsp:nvSpPr>
      <dsp:spPr>
        <a:xfrm>
          <a:off x="1185843" y="0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寓言</a:t>
          </a:r>
        </a:p>
      </dsp:txBody>
      <dsp:txXfrm>
        <a:off x="1545521" y="359678"/>
        <a:ext cx="1736680" cy="1736680"/>
      </dsp:txXfrm>
    </dsp:sp>
    <dsp:sp modelId="{612289FA-CB45-4899-A079-2A713B64D2BD}">
      <dsp:nvSpPr>
        <dsp:cNvPr id="0" name=""/>
        <dsp:cNvSpPr/>
      </dsp:nvSpPr>
      <dsp:spPr>
        <a:xfrm>
          <a:off x="3153481" y="389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3116"/>
            <a:alphaOff val="1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历史故事成语</a:t>
          </a:r>
        </a:p>
      </dsp:txBody>
      <dsp:txXfrm>
        <a:off x="3513159" y="360067"/>
        <a:ext cx="1736680" cy="1736680"/>
      </dsp:txXfrm>
    </dsp:sp>
    <dsp:sp modelId="{90D5AC18-5F51-4059-A61E-5FB240B707F8}">
      <dsp:nvSpPr>
        <dsp:cNvPr id="0" name=""/>
        <dsp:cNvSpPr/>
      </dsp:nvSpPr>
      <dsp:spPr>
        <a:xfrm>
          <a:off x="5118310" y="389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6233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名言警句成语</a:t>
          </a:r>
        </a:p>
      </dsp:txBody>
      <dsp:txXfrm>
        <a:off x="5477988" y="360067"/>
        <a:ext cx="1736680" cy="1736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9ADA-D4C1-4971-9277-E908984D4D74}">
      <dsp:nvSpPr>
        <dsp:cNvPr id="0" name=""/>
        <dsp:cNvSpPr/>
      </dsp:nvSpPr>
      <dsp:spPr>
        <a:xfrm>
          <a:off x="1185843" y="0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来源于宗教的成语</a:t>
          </a:r>
        </a:p>
      </dsp:txBody>
      <dsp:txXfrm>
        <a:off x="1545521" y="359678"/>
        <a:ext cx="1736680" cy="1736680"/>
      </dsp:txXfrm>
    </dsp:sp>
    <dsp:sp modelId="{E95D5EA2-9E1F-49BC-8FD7-44FBBF7A4EDC}">
      <dsp:nvSpPr>
        <dsp:cNvPr id="0" name=""/>
        <dsp:cNvSpPr/>
      </dsp:nvSpPr>
      <dsp:spPr>
        <a:xfrm>
          <a:off x="3153481" y="389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3116"/>
            <a:alphaOff val="1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3200" kern="1200">
              <a:solidFill>
                <a:schemeClr val="bg1"/>
              </a:solidFill>
            </a:rPr>
            <a:t>来源于民谚俗语的</a:t>
          </a:r>
        </a:p>
      </dsp:txBody>
      <dsp:txXfrm>
        <a:off x="3513159" y="360067"/>
        <a:ext cx="1736680" cy="1736680"/>
      </dsp:txXfrm>
    </dsp:sp>
    <dsp:sp modelId="{58A45CFC-EA81-43DC-A86C-E3886E212A20}">
      <dsp:nvSpPr>
        <dsp:cNvPr id="0" name=""/>
        <dsp:cNvSpPr/>
      </dsp:nvSpPr>
      <dsp:spPr>
        <a:xfrm>
          <a:off x="5118310" y="389"/>
          <a:ext cx="2456036" cy="245603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6233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35164" tIns="40640" rIns="135164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3200" kern="1200">
              <a:solidFill>
                <a:schemeClr val="bg1"/>
              </a:solidFill>
            </a:rPr>
            <a:t>神话</a:t>
          </a:r>
        </a:p>
      </dsp:txBody>
      <dsp:txXfrm>
        <a:off x="5477988" y="360067"/>
        <a:ext cx="1736680" cy="1736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9ADA-D4C1-4971-9277-E908984D4D74}">
      <dsp:nvSpPr>
        <dsp:cNvPr id="0" name=""/>
        <dsp:cNvSpPr/>
      </dsp:nvSpPr>
      <dsp:spPr>
        <a:xfrm>
          <a:off x="0" y="103694"/>
          <a:ext cx="4040906" cy="404090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22385" tIns="40640" rIns="222385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i="0" kern="1200" dirty="0">
              <a:solidFill>
                <a:schemeClr val="bg1"/>
              </a:solidFill>
              <a:latin typeface="Consolas" panose="020B0609020204030204" pitchFamily="49" charset="0"/>
            </a:rPr>
            <a:t>结构固定性</a:t>
          </a:r>
          <a:endParaRPr lang="zh-CN" altLang="en-US" sz="3200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591777" y="695471"/>
        <a:ext cx="2857352" cy="2857352"/>
      </dsp:txXfrm>
    </dsp:sp>
    <dsp:sp modelId="{612289FA-CB45-4899-A079-2A713B64D2BD}">
      <dsp:nvSpPr>
        <dsp:cNvPr id="0" name=""/>
        <dsp:cNvSpPr/>
      </dsp:nvSpPr>
      <dsp:spPr>
        <a:xfrm>
          <a:off x="3237346" y="155215"/>
          <a:ext cx="4040906" cy="404090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3116"/>
            <a:alphaOff val="1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22385" tIns="40640" rIns="222385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i="0" kern="1200" dirty="0">
              <a:solidFill>
                <a:schemeClr val="bg1"/>
              </a:solidFill>
              <a:latin typeface="Consolas" panose="020B0609020204030204" pitchFamily="49" charset="0"/>
            </a:rPr>
            <a:t>意义整体性</a:t>
          </a:r>
          <a:endParaRPr lang="zh-CN" altLang="en-US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3829123" y="746992"/>
        <a:ext cx="2857352" cy="2857352"/>
      </dsp:txXfrm>
    </dsp:sp>
    <dsp:sp modelId="{90D5AC18-5F51-4059-A61E-5FB240B707F8}">
      <dsp:nvSpPr>
        <dsp:cNvPr id="0" name=""/>
        <dsp:cNvSpPr/>
      </dsp:nvSpPr>
      <dsp:spPr>
        <a:xfrm>
          <a:off x="6470072" y="155215"/>
          <a:ext cx="4040906" cy="404090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6233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22385" tIns="40640" rIns="222385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i="0" kern="1200" dirty="0">
              <a:solidFill>
                <a:schemeClr val="bg1"/>
              </a:solidFill>
              <a:latin typeface="Consolas" panose="020B0609020204030204" pitchFamily="49" charset="0"/>
            </a:rPr>
            <a:t>语法功能多样性</a:t>
          </a:r>
          <a:endParaRPr lang="zh-CN" altLang="en-US" sz="3200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7061849" y="746992"/>
        <a:ext cx="2857352" cy="2857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9ADA-D4C1-4971-9277-E908984D4D74}">
      <dsp:nvSpPr>
        <dsp:cNvPr id="0" name=""/>
        <dsp:cNvSpPr/>
      </dsp:nvSpPr>
      <dsp:spPr>
        <a:xfrm>
          <a:off x="1338741" y="0"/>
          <a:ext cx="4348981" cy="4348981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39339" tIns="40640" rIns="239339" bIns="40640" numCol="1" spcCol="1270" anchor="ctr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i="0" kern="1200" dirty="0">
              <a:solidFill>
                <a:schemeClr val="bg1"/>
              </a:solidFill>
              <a:latin typeface="Consolas" panose="020B0609020204030204" pitchFamily="49" charset="0"/>
            </a:rPr>
            <a:t>感情色彩</a:t>
          </a:r>
          <a:endParaRPr lang="zh-CN" altLang="en-US" sz="3200" kern="1200" dirty="0">
            <a:solidFill>
              <a:schemeClr val="bg1"/>
            </a:solidFill>
            <a:latin typeface="Consolas" panose="020B0609020204030204" pitchFamily="49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褒义变贬义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kern="1200" dirty="0">
              <a:solidFill>
                <a:schemeClr val="bg1"/>
              </a:solidFill>
              <a:latin typeface="Consolas" panose="020B0609020204030204" pitchFamily="49" charset="0"/>
            </a:rPr>
            <a:t>中性变贬义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200" kern="1200" dirty="0">
              <a:solidFill>
                <a:schemeClr val="bg1"/>
              </a:solidFill>
              <a:latin typeface="Consolas" panose="020B0609020204030204" pitchFamily="49" charset="0"/>
            </a:rPr>
            <a:t>… more</a:t>
          </a:r>
          <a:endParaRPr lang="zh-CN" altLang="en-US" sz="3200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1975635" y="636894"/>
        <a:ext cx="3075193" cy="3075193"/>
      </dsp:txXfrm>
    </dsp:sp>
    <dsp:sp modelId="{612289FA-CB45-4899-A079-2A713B64D2BD}">
      <dsp:nvSpPr>
        <dsp:cNvPr id="0" name=""/>
        <dsp:cNvSpPr/>
      </dsp:nvSpPr>
      <dsp:spPr>
        <a:xfrm>
          <a:off x="4822901" y="1178"/>
          <a:ext cx="4348981" cy="4348981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6233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39339" tIns="40640" rIns="239339" bIns="40640" numCol="1" spcCol="1270" anchor="ctr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i="0" kern="1200" dirty="0">
              <a:solidFill>
                <a:schemeClr val="bg1"/>
              </a:solidFill>
              <a:latin typeface="Consolas" panose="020B0609020204030204" pitchFamily="49" charset="0"/>
            </a:rPr>
            <a:t>含义</a:t>
          </a:r>
          <a:endParaRPr lang="zh-CN" altLang="en-US" kern="1200" dirty="0">
            <a:solidFill>
              <a:schemeClr val="bg1"/>
            </a:solidFill>
            <a:latin typeface="Consolas" panose="020B0609020204030204" pitchFamily="49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600" kern="1200" dirty="0">
              <a:solidFill>
                <a:schemeClr val="bg1"/>
              </a:solidFill>
              <a:latin typeface="Consolas" panose="020B0609020204030204" pitchFamily="49" charset="0"/>
            </a:rPr>
            <a:t>收缩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600" kern="1200" dirty="0">
              <a:solidFill>
                <a:schemeClr val="bg1"/>
              </a:solidFill>
              <a:latin typeface="Consolas" panose="020B0609020204030204" pitchFamily="49" charset="0"/>
            </a:rPr>
            <a:t>扩张</a:t>
          </a:r>
        </a:p>
      </dsp:txBody>
      <dsp:txXfrm>
        <a:off x="5459795" y="638072"/>
        <a:ext cx="3075193" cy="307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#2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#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#4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#2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#3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#4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5000"/>
                    </a14:imgEffect>
                    <a14:imgEffect>
                      <a14:saturation sat="12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5000"/>
                    </a14:imgEffect>
                    <a14:imgEffect>
                      <a14:saturation sat="12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3AA2-6E94-4CA0-A82B-EFF1BAB1FB91}" type="datetimeFigureOut">
              <a:rPr lang="zh-CN" altLang="en-US" smtClean="0"/>
              <a:t>2022/01/24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660E2-36DA-4A9B-A856-B110D89383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语言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680" y="43688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b="1">
                <a:solidFill>
                  <a:schemeClr val="bg1"/>
                </a:solidFill>
                <a:latin typeface="+mj-ea"/>
                <a:ea typeface="+mj-ea"/>
              </a:rPr>
              <a:t>神话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41960" y="1205230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60045"/>
            <a:r>
              <a:rPr lang="zh-CN" sz="32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夸父追日,女娲补天,精卫填海,海市蜃楼,天衣无缝,牛郎织女等 </a:t>
            </a:r>
            <a:endParaRPr lang="zh-CN" altLang="en-US" sz="32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60" y="1205230"/>
            <a:ext cx="4097020" cy="3020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特征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结构固定性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成语的构成成分和结构形式都是固定的，一般不能随意更变或增减语素。</a:t>
            </a:r>
            <a:endParaRPr lang="en-US" altLang="zh-CN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例如“唇亡齿寒”，不能改为“唇亡牙冷”、“唇亡牙寒”、“唇无牙冷”；“胸无点墨”，也不能增加成“胸中无有一点墨”。</a:t>
            </a:r>
            <a:endParaRPr lang="en-US" altLang="zh-CN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此外成语里的语序也有固定性，不能随意更改。</a:t>
            </a:r>
            <a:endParaRPr lang="en-US" altLang="zh-CN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例如“来龙去脉”不能改为“去脉来龙”；“汗马功劳”不能改为为“功劳汗马”。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意义整体性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成语在意义上具有整体性，它的意义往往不是其构成成分意义的简单相加，而是在其构成成分的意义基础上进一步概括出来的整体意义。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如“狐假虎威”，表面意义是“狐狸假借老虎的威势”，实际含义是“倚仗别人的权势去欺压人”；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“兔死狗烹”，表面意义是“兔子死了，猎狗就被人烹食”，实际含义是“给统治者效劳的人事成后被抛弃或杀掉”；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“废寝忘食”，表面意义是“不顾睡觉，忘记吃饭”，实际含义是“极为专心努力”等等。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语法功能的多样性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从汉语语法的角度来看，汉语成语在句子里相当于一个短语，因为短语在一个句子中能充当不同的成分，所以成语的语法功能也具有多样性。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汉语成语形式多样，如上文所说的有四字成语、五字成语、六字成语、七字成语、八字成语等等，其中四字成语是汉语成语的主要形式。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变化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中性变贬义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勾心斗角</a:t>
            </a: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形容几个人不和睦，喜欢给对方“下绊子”、“穿小鞋”时，我们常会用到一个成语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﹣“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勾心斗角”。但“勾心斗角”产生之初，无论其范围还是内容，和人际关系这个领域没半毛钱关系。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阿房宫赋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中描写阿房宫 “各抱地势，钩心斗角，”意思是“（阿房宫的）房屋依势而建，屋内建筑向房心聚集，房屋边角对峙而立，大气壮观。”</a:t>
            </a: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后来，人们根据自己理解，借用其中的“心”和“角”，用以形容不良用心和口角之争，成语的范围和内容完全发生了改变。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褒义变贬义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5465"/>
            <a:ext cx="10515600" cy="494741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呆若木鸡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呆若木鸡是来自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庄子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里面的一个小故事：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纪省子是训鸡高手，齐王于是邀他训练斗鸡。齐王求胜心切，没过几天，便派人来催问，纪子说：“鸡没训好，它一见对手，就跃跃欲试，沉不住气。过了几天，齐王又派人来问，纪子说：“还不到火候，看样子鸡虽不乱动了，但还不够沉稳。＂又过了几天，纪子终于对来人说：“请你告诉齐王，我把鸡训好了。”斗鸡时，对手的鸡又叫又跳，而纪子训的鸡却一点反应也没有，别的鸡看到它那副呆样竟被吓跑了。因此，齐王和别人斗鸡，场场获胜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“望之似木鸡”，这是斗鸡追求的境界。“呆若木鸡”最早也是形容一个人镇静自若，态度稳重，和“发呆”没有一点关系，和“大智若愚”倒是比较贴近。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现在，呆若木鸡就只剩字面意思了，形容一个人有些痴傻发愣的样子，或因恐惧或惊异而发愣的样子。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… more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5465"/>
            <a:ext cx="10515600" cy="494741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悠哉悠哉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这个成语当初可不是用来形容悠闲的。“悠哉悠哉”出自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诗经周南关雎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原句是“悠哉悠哉，辗转反侧”一思念啊，发愁啊，翻来覆去睡不着。这是用来形容求之不得、相思之苦。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后世的人大概是被这个“悠”字误导，所以这个词逐渐演变成形容悠闲的样子。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含义扩大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5465"/>
            <a:ext cx="10515600" cy="494741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眉来眼去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一个比较暖昧的字眼，现代人多用来形容男女间的眉眼传情，或坏人间不正当地勾搭。但你能想象这个词原本是思无邪的吗？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辛弃疾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满江红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﹣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赣州席上呈太守陈季陵侍郎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》:“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落日苍茫，风才定，片帆无力。还记得，眉来眼去，水光山色。”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水是眼波横，山是眉峰聚，眉来眼去是为山水美景。这个词本只是单纯拿来观赏景色用的。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670775" y="540913"/>
          <a:ext cx="10515600" cy="589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含义收缩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5465"/>
            <a:ext cx="10515600" cy="494741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掌上明珠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原一股地指极钟爱的人。晋代傅玄的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短歌行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》: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＂昔君视我，如掌上珠；何意一朝，弃我河渠。＂就是这个用法。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后来“掌上明珠”专用来指受父母疼爱的女儿，男生们是用不了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lvl="1">
              <a:lnSpc>
                <a:spcPct val="120000"/>
              </a:lnSpc>
            </a:pPr>
            <a:r>
              <a:rPr lang="zh-CN" altLang="en-US" strike="sngStrik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（当然，在座各位男同学想用也没有什么问题）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44882" y="1952828"/>
            <a:ext cx="886968" cy="88696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00000" y="2008701"/>
            <a:ext cx="792000" cy="7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3874" y="2073732"/>
            <a:ext cx="6489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贰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12"/>
          <p:cNvSpPr txBox="1"/>
          <p:nvPr/>
        </p:nvSpPr>
        <p:spPr>
          <a:xfrm>
            <a:off x="884067" y="3033440"/>
            <a:ext cx="10408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等线 Light" panose="02010600030101010101" pitchFamily="2" charset="-122"/>
              </a:rPr>
              <a:t>Chapter 02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Consolas" panose="020B0609020204030204" pitchFamily="49" charset="0"/>
                <a:ea typeface="等线 Light" panose="02010600030101010101" pitchFamily="2" charset="-122"/>
              </a:rPr>
              <a:t>词汇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867141" cy="4351338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汴京</a:t>
            </a: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就是“辩经”，指跟别人长篇大论讲道理，但对方到底听没听进去谁也不知道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867141" cy="435133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站</a:t>
            </a: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即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bilibili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，一个中国大陆年轻人群体常用的视频平台。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相同构词法组成的还有“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G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站” “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站（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Pixiv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）”，“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G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站”指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，为全世界最大的同性交友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计算机技术交流平台。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29" y="476519"/>
            <a:ext cx="4893971" cy="3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40" y="4750927"/>
            <a:ext cx="5958625" cy="14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5666" cy="4351338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皮套</a:t>
            </a: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man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指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站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官方账号背后的实际发布者。由于大部分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不懂中文，所以他们在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站的账号多由字幕组成员进行打理。有时转发、翻译虚拟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YouTuber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Twitter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的同时，会尝试模仿原推文的效果并进行适当角色扮演。如果某两位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在推特上有互动，且都在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站有官方账号的话，有时皮套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man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之间会模仿原推文风格进行互动。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3514"/>
            <a:ext cx="10515600" cy="43234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b="1" dirty="0">
                <a:solidFill>
                  <a:schemeClr val="bg1"/>
                </a:solidFill>
              </a:rPr>
              <a:t>用脚抠出芭比梦幻城堡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现在短视频的风很大，于是就有许多人跑过来拍短视频，那些人的质量也都是参差不齐的，有些人甚至还会拍一些土味视频，那些令人尴尬的视频常常让人不适，有些视频的尴尬程度比较轻，大家还会好一点，只会发一些哭笑不得的表情包，但是有些人也会拍一些挑战人体尴尬极限的视频来挑战大家，让大家格外受不了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而人们尴尬的时候脚趾就会用力抓地，有些人注意到了这一自然症状，就开始在尴尬视频下留言说“我尴尬得脚趾抓地”，后来尴尬视频不知道怎么的越来越多，有些人甚至开始喜欢看土味视频了，不过有些尴尬视频也是拍得越来越尴尬了，这时人们的评论也开始升级了，大家说“我尴尬得在地上抠了一个洞”有些网友就开始不甘示弱地比较起来，说“我尴尬得在地上抠了三十米”，后来逐渐演变成在地上抠出了三室一厅，而有一段时间小朋友看的一个关于芭比娃娃的动画片火了，里边的芭比梦想豪宅引起了人们的注意，后来大家将两个梗融合在了一起。</a:t>
            </a:r>
          </a:p>
        </p:txBody>
      </p:sp>
    </p:spTree>
    <p:extLst>
      <p:ext uri="{BB962C8B-B14F-4D97-AF65-F5344CB8AC3E}">
        <p14:creationId xmlns:p14="http://schemas.microsoft.com/office/powerpoint/2010/main" val="302675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迪士尼在逃公主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网上流通已被滥用的精美彩虹屁（夸赞的话），形容人美得跟迪士尼公主一样。但是又不在迪士尼表演，所以是迪士尼在逃公主。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51" y="3707025"/>
            <a:ext cx="2091382" cy="27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197440" cy="4351338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你在想桃子</a:t>
            </a:r>
            <a:endParaRPr lang="en-US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桃子－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peach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－屁吃    还有桃饱网会员。 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指幻想不可能发生的事情。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例如：</a:t>
            </a:r>
            <a:endParaRPr lang="en-US" altLang="zh-CN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  <a:latin typeface="Consolas" panose="020B0609020204030204" pitchFamily="49" charset="0"/>
              </a:rPr>
              <a:t>--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“我不想努力了，来个富婆带我走吧。”</a:t>
            </a:r>
            <a:endParaRPr lang="en-US" altLang="zh-CN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  <a:latin typeface="Consolas" panose="020B0609020204030204" pitchFamily="49" charset="0"/>
              </a:rPr>
              <a:t>--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“</a:t>
            </a:r>
            <a:r>
              <a:rPr lang="zh-CN" altLang="en-US" sz="2000" b="1" i="1" dirty="0">
                <a:solidFill>
                  <a:schemeClr val="bg1"/>
                </a:solidFill>
                <a:latin typeface="Consolas" panose="020B0609020204030204" pitchFamily="49" charset="0"/>
              </a:rPr>
              <a:t>你在想桃子。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”</a:t>
            </a:r>
            <a:endParaRPr lang="en-US" altLang="ja-JP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65" y="1825625"/>
            <a:ext cx="4338320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卧龙凤雏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以前的卧龙凤雏是指“大梦谁先觉，平生我自知”的诸葛亮与“高翔于九天，清鸣于云中”的庞统。这两个称号是对他人才华的极高评价，否则也不会出现“得之可得天下”的美誉。不知从何时开始，卧龙凤雏成了讥讽别人的话。这一切都得归功于沈腾主演的</a:t>
            </a:r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lang="zh-CN" altLang="en-US" dirty="0">
                <a:solidFill>
                  <a:schemeClr val="bg1"/>
                </a:solidFill>
              </a:rPr>
              <a:t>西虹市首富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，因为一所普普通通的小学同时培养出了两位脸上写满故事的人才。</a:t>
            </a: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80" y="4340654"/>
            <a:ext cx="3547419" cy="2364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32CC43-7787-4703-8C64-7305BB1BE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42" y="147071"/>
            <a:ext cx="5037896" cy="19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5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0535" y="1690688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已经在谷底了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zh-CN" altLang="en-US" dirty="0">
                <a:solidFill>
                  <a:schemeClr val="bg1"/>
                </a:solidFill>
              </a:rPr>
              <a:t>“已经在谷底了，怎么走都是向上，所以，你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怕什么？”出自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主</a:t>
            </a:r>
            <a:r>
              <a:rPr lang="en-US" altLang="zh-CN" dirty="0">
                <a:solidFill>
                  <a:schemeClr val="bg1"/>
                </a:solidFill>
              </a:rPr>
              <a:t>@</a:t>
            </a:r>
            <a:r>
              <a:rPr lang="zh-CN" altLang="en-US" dirty="0">
                <a:solidFill>
                  <a:schemeClr val="bg1"/>
                </a:solidFill>
              </a:rPr>
              <a:t>倩妮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的一条心灵鸡汤视频，鼓励大家积极向上，结果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2" y="685846"/>
            <a:ext cx="2333368" cy="2009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2" y="3987665"/>
            <a:ext cx="65055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44882" y="1952828"/>
            <a:ext cx="886968" cy="88696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00000" y="2008701"/>
            <a:ext cx="792000" cy="7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3874" y="2073732"/>
            <a:ext cx="6489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12"/>
          <p:cNvSpPr txBox="1"/>
          <p:nvPr/>
        </p:nvSpPr>
        <p:spPr>
          <a:xfrm>
            <a:off x="884067" y="3033440"/>
            <a:ext cx="10408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等线 Light" panose="02010600030101010101" pitchFamily="2" charset="-122"/>
              </a:rPr>
              <a:t>Chapter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Consolas" panose="020B0609020204030204" pitchFamily="49" charset="0"/>
                <a:ea typeface="等线 Light" panose="02010600030101010101" pitchFamily="2" charset="-122"/>
              </a:rPr>
              <a:t>成语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197440" cy="4351338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/*</a:t>
            </a: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备用</a:t>
            </a: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*/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/*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详细说明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*/</a:t>
            </a:r>
            <a:endParaRPr lang="en-US" altLang="ja-JP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03" y="1673774"/>
            <a:ext cx="5277004" cy="3741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意义变化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例子很多，比如“卷”最初仅指某种动作，但现在具有了某种大家都心照不宣的意思。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还比如说“汗”“小可爱”等，相信大家也都比较熟悉，没准在生活中也能够主动去运用，这里就不一一赘述了。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总之，意义变化，大多是因为时代特征的影响，尤其是当前的互联网使得词汇意义变化速率更上一个台阶，有的词汇今天还充满正能量，没准明天就成了攻击谩骂、诽谤讽刺用语（阴阳怪气就是例子之一）。也难怪老一辈人总是抱怨和年轻人交流困难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bg1"/>
                </a:solidFill>
              </a:rPr>
              <a:t>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>
                <a:solidFill>
                  <a:schemeClr val="bg1"/>
                </a:solidFill>
              </a:rPr>
              <a:t>1.</a:t>
            </a:r>
            <a:r>
              <a:rPr lang="zh-CN" altLang="en-US" sz="3600" b="1">
                <a:solidFill>
                  <a:schemeClr val="bg1"/>
                </a:solidFill>
              </a:rPr>
              <a:t>外来语变化：如</a:t>
            </a:r>
            <a:r>
              <a:rPr lang="en-US" altLang="zh-CN" sz="3600" b="1">
                <a:solidFill>
                  <a:schemeClr val="bg1"/>
                </a:solidFill>
              </a:rPr>
              <a:t>DD, </a:t>
            </a:r>
            <a:r>
              <a:rPr lang="zh-CN" altLang="en-US" sz="3600" b="1">
                <a:solidFill>
                  <a:schemeClr val="bg1"/>
                </a:solidFill>
              </a:rPr>
              <a:t>贴贴，草</a:t>
            </a:r>
          </a:p>
          <a:p>
            <a:r>
              <a:rPr lang="en-US" altLang="zh-CN" sz="3600" b="1">
                <a:solidFill>
                  <a:schemeClr val="bg1"/>
                </a:solidFill>
              </a:rPr>
              <a:t>2.</a:t>
            </a:r>
            <a:r>
              <a:rPr lang="zh-CN" altLang="en-US" sz="3600" b="1">
                <a:solidFill>
                  <a:schemeClr val="bg1"/>
                </a:solidFill>
              </a:rPr>
              <a:t>缩写：如</a:t>
            </a:r>
            <a:r>
              <a:rPr lang="en-US" altLang="zh-CN" sz="3600" b="1">
                <a:solidFill>
                  <a:schemeClr val="bg1"/>
                </a:solidFill>
              </a:rPr>
              <a:t>B</a:t>
            </a:r>
            <a:r>
              <a:rPr lang="zh-CN" altLang="en-US" sz="3600" b="1">
                <a:solidFill>
                  <a:schemeClr val="bg1"/>
                </a:solidFill>
              </a:rPr>
              <a:t>站，</a:t>
            </a:r>
            <a:r>
              <a:rPr lang="en-US" altLang="zh-CN" sz="3600" b="1">
                <a:solidFill>
                  <a:schemeClr val="bg1"/>
                </a:solidFill>
              </a:rPr>
              <a:t>G</a:t>
            </a:r>
            <a:r>
              <a:rPr lang="zh-CN" altLang="en-US" sz="3600" b="1">
                <a:solidFill>
                  <a:schemeClr val="bg1"/>
                </a:solidFill>
              </a:rPr>
              <a:t>站</a:t>
            </a:r>
          </a:p>
          <a:p>
            <a:r>
              <a:rPr lang="en-US" altLang="zh-CN" sz="3600" b="1">
                <a:solidFill>
                  <a:schemeClr val="bg1"/>
                </a:solidFill>
              </a:rPr>
              <a:t>3.</a:t>
            </a:r>
            <a:r>
              <a:rPr lang="zh-CN" altLang="en-US" sz="3600" b="1">
                <a:solidFill>
                  <a:schemeClr val="bg1"/>
                </a:solidFill>
              </a:rPr>
              <a:t>音译：你在想</a:t>
            </a:r>
            <a:r>
              <a:rPr lang="en-US" altLang="zh-CN" sz="3600" b="1">
                <a:solidFill>
                  <a:schemeClr val="bg1"/>
                </a:solidFill>
              </a:rPr>
              <a:t>peach</a:t>
            </a:r>
            <a:r>
              <a:rPr lang="zh-CN" altLang="en-US" sz="3600" b="1">
                <a:solidFill>
                  <a:schemeClr val="bg1"/>
                </a:solidFill>
              </a:rPr>
              <a:t>，汴京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44882" y="1952828"/>
            <a:ext cx="886968" cy="88696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00000" y="2008701"/>
            <a:ext cx="792000" cy="7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3874" y="2073732"/>
            <a:ext cx="6489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叁</a:t>
            </a:r>
          </a:p>
        </p:txBody>
      </p:sp>
      <p:sp>
        <p:nvSpPr>
          <p:cNvPr id="6" name="文本框 12"/>
          <p:cNvSpPr txBox="1"/>
          <p:nvPr/>
        </p:nvSpPr>
        <p:spPr>
          <a:xfrm>
            <a:off x="884067" y="3033440"/>
            <a:ext cx="1040859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等线 Light" panose="02010600030101010101" pitchFamily="2" charset="-122"/>
              </a:rPr>
              <a:t>Chapter 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等线 Light" panose="02010600030101010101" pitchFamily="2" charset="-122"/>
              </a:rPr>
              <a:t>词义的变化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477520" y="61658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zh-CN" sz="4000" b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一、</a:t>
            </a:r>
            <a:r>
              <a:rPr lang="en-US" sz="4000" b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sz="4000" b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构词方式</a:t>
            </a:r>
            <a:endParaRPr lang="zh-CN" altLang="en-US" sz="4000" b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6080" y="1823720"/>
            <a:ext cx="8315960" cy="2953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zh-CN" b="0">
              <a:ea typeface="黑体" panose="02010609060101010101" pitchFamily="49" charset="-122"/>
            </a:endParaRP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</a:rPr>
              <a:t>语音构词（用改变声、韵、调的方法记录新词义）</a:t>
            </a:r>
          </a:p>
          <a:p>
            <a:pPr indent="0"/>
            <a:endParaRPr lang="zh-CN" sz="2800" b="1">
              <a:solidFill>
                <a:schemeClr val="bg1"/>
              </a:solidFill>
              <a:latin typeface="+mj-lt"/>
              <a:ea typeface="+mj-lt"/>
            </a:endParaRP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</a:rPr>
              <a:t>语法构词（用增加音节和词长的方法记录新词义）</a:t>
            </a:r>
          </a:p>
          <a:p>
            <a:pPr indent="0"/>
            <a:endParaRPr lang="zh-CN" sz="2800" b="1">
              <a:solidFill>
                <a:schemeClr val="bg1"/>
              </a:solidFill>
              <a:latin typeface="+mj-lt"/>
              <a:ea typeface="+mj-lt"/>
            </a:endParaRP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</a:rPr>
              <a:t>词义构词（增加新的义项却未改变词形：语音、词长）</a:t>
            </a:r>
            <a:endParaRPr lang="zh-CN" altLang="en-US" sz="2800" b="1">
              <a:solidFill>
                <a:schemeClr val="bg1"/>
              </a:solidFill>
              <a:latin typeface="+mj-lt"/>
              <a:ea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995680"/>
            <a:ext cx="1094676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构词方式经历了这么一个过程：双音节→一个半音节→单音节→双音节。在单音节词的语音屈折手段已经不能满足汉语记录词义的需求时，汉语被近使用语法构词方式来记录词义。这形成了复音化合成词。上古汉语大量的重言词往往表现为双音节的联绵词:如辗转、孑孓（jie2jue2）（蚊子幼虫）、间关（鸟儿鸣声婉转）、犹豫正是双音节词存在的证明。还有上古汉语中存在不少这种首音节不表义的现象。如：“马”、“姑”、“胡”、“不”在上古汉语中，往往不表义。如：马蜩、马陆、马蓝；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35" y="411480"/>
            <a:ext cx="10348595" cy="495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+mj-lt"/>
                <a:ea typeface="+mj-lt"/>
              </a:rPr>
              <a:t>二、词义演变方式</a:t>
            </a:r>
          </a:p>
          <a:p>
            <a:r>
              <a:rPr lang="en-US" altLang="zh-CN" sz="2800" b="1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800" b="1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800" b="1">
                <a:solidFill>
                  <a:schemeClr val="bg1"/>
                </a:solidFill>
              </a:rPr>
              <a:t>		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		</a:t>
            </a:r>
            <a:r>
              <a:rPr lang="zh-CN" altLang="en-US" sz="2800" b="1">
                <a:solidFill>
                  <a:schemeClr val="bg1"/>
                </a:solidFill>
              </a:rPr>
              <a:t>（</a:t>
            </a:r>
            <a:r>
              <a:rPr lang="en-US" altLang="zh-CN" sz="2800" b="1">
                <a:solidFill>
                  <a:schemeClr val="bg1"/>
                </a:solidFill>
              </a:rPr>
              <a:t>1</a:t>
            </a:r>
            <a:r>
              <a:rPr lang="zh-CN" altLang="en-US" sz="2800" b="1">
                <a:solidFill>
                  <a:schemeClr val="bg1"/>
                </a:solidFill>
              </a:rPr>
              <a:t>）纵向发展：一个词语内部的历时引申发展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		</a:t>
            </a:r>
            <a:r>
              <a:rPr lang="zh-CN" altLang="en-US" sz="2800" b="1">
                <a:solidFill>
                  <a:schemeClr val="bg1"/>
                </a:solidFill>
              </a:rPr>
              <a:t>（</a:t>
            </a:r>
            <a:r>
              <a:rPr lang="en-US" altLang="zh-CN" sz="2800" b="1">
                <a:solidFill>
                  <a:schemeClr val="bg1"/>
                </a:solidFill>
              </a:rPr>
              <a:t>2</a:t>
            </a:r>
            <a:r>
              <a:rPr lang="zh-CN" altLang="en-US" sz="2800" b="1">
                <a:solidFill>
                  <a:schemeClr val="bg1"/>
                </a:solidFill>
              </a:rPr>
              <a:t>）横向发展：不同词语之间的渗透或是类化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1209040" y="1129665"/>
            <a:ext cx="1045908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600" b="0">
                <a:solidFill>
                  <a:schemeClr val="bg1"/>
                </a:solidFill>
                <a:ea typeface="黑体" panose="02010609060101010101" pitchFamily="49" charset="-122"/>
              </a:rPr>
              <a:t>（一）纵向发展，一般叫做词义引申。</a:t>
            </a:r>
            <a:endParaRPr lang="zh-CN" sz="3200" b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indent="0"/>
            <a:r>
              <a:rPr lang="zh-CN" sz="3200" b="0">
                <a:solidFill>
                  <a:schemeClr val="bg1"/>
                </a:solidFill>
                <a:ea typeface="黑体" panose="02010609060101010101" pitchFamily="49" charset="-122"/>
              </a:rPr>
              <a:t>1、演变结果——词义扩大、词义缩小、词义转移</a:t>
            </a:r>
          </a:p>
          <a:p>
            <a:pPr indent="0"/>
            <a:r>
              <a:rPr lang="zh-CN" sz="3200" b="0">
                <a:solidFill>
                  <a:schemeClr val="bg1"/>
                </a:solidFill>
                <a:ea typeface="黑体" panose="02010609060101010101" pitchFamily="49" charset="-122"/>
              </a:rPr>
              <a:t>2、演变方式 ——放射式引申、链条式引申、综合式引申</a:t>
            </a:r>
          </a:p>
          <a:p>
            <a:pPr indent="0"/>
            <a:r>
              <a:rPr lang="zh-CN" sz="3200" b="0">
                <a:solidFill>
                  <a:schemeClr val="bg1"/>
                </a:solidFill>
                <a:ea typeface="黑体" panose="02010609060101010101" pitchFamily="49" charset="-122"/>
              </a:rPr>
              <a:t>3、演变动力——相似联想、相关联想</a:t>
            </a:r>
            <a:endParaRPr lang="zh-CN" b="0">
              <a:ea typeface="黑体" panose="02010609060101010101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3195" y="175895"/>
            <a:ext cx="12089765" cy="4646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32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1、词义扩大、词义缩小、词义转移（这是从词义发展的结果上发现词义演变的方式</a:t>
            </a:r>
            <a:r>
              <a:rPr lang="en-US" sz="32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）</a:t>
            </a:r>
          </a:p>
          <a:p>
            <a:pPr indent="0"/>
            <a:endParaRPr lang="zh-CN">
              <a:ea typeface="黑体" panose="02010609060101010101" pitchFamily="49" charset="-122"/>
              <a:sym typeface="+mn-ea"/>
            </a:endParaRP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（1）词义扩大：新义项的外延比旧义项的外延大，内涵减少，在语义场上，引申义由下位义变成了上位义，从概念上看，是种概念变成了属概念。如：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嘴，鸟口</a:t>
            </a:r>
            <a:r>
              <a:rPr lang="en-US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——</a:t>
            </a:r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鸟、人、兽之口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洗，洗脚</a:t>
            </a:r>
            <a:r>
              <a:rPr lang="en-US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——</a:t>
            </a:r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洗手、脸、身及人身之外的物品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彊，弓有力——有力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狂，狗发疯——人、畜发疯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好，女子貌美——美好 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25" y="1162685"/>
            <a:ext cx="10967720" cy="338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（2）词义缩小：词义外延缩小，内涵增加，在语义场中，上位义变成了下位义，从概念上看，是属概念变成了种概念。如：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穀，百谷之总名——稻谷、小米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金，金属——金属中的金子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坟，高土堆——埋人的高土堆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虫，动物之总名——昆虫</a:t>
            </a:r>
          </a:p>
          <a:p>
            <a:pPr indent="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宫，房屋之总名——帝王宫殿</a:t>
            </a:r>
            <a:endParaRPr lang="zh-CN">
              <a:ea typeface="黑体" panose="02010609060101010101" pitchFamily="49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838200" y="1825625"/>
          <a:ext cx="8763000" cy="245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8760" y="42164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来源</a:t>
            </a:r>
          </a:p>
        </p:txBody>
      </p:sp>
      <p:graphicFrame>
        <p:nvGraphicFramePr>
          <p:cNvPr id="3" name="图示 2"/>
          <p:cNvGraphicFramePr>
            <a:graphicFrameLocks noGrp="1"/>
          </p:cNvGraphicFramePr>
          <p:nvPr/>
        </p:nvGraphicFramePr>
        <p:xfrm>
          <a:off x="2504440" y="3354705"/>
          <a:ext cx="8763000" cy="245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925" y="1078865"/>
            <a:ext cx="851916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（3）词义转移：引申义保留旧义的某些义素，而改变其他义素，尤其是改变中心义素，使之由表示甲事物变成了表示乙事物，由一个语义场转移到了另一个语义场。词义转移是因词义概括的客观对象发生了变化，或对同一客观事物的认识不断深化的结果。如：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寺，官府，官署——佛寺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汤，热水——以水制成的有味道的食物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狱，诉讼——监狱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穷，境遇不好——财物缺乏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勤，疲劳——努力工作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写，描摹——书写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兵，武器——执武器之人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本，树根——事物的根本、基础 </a:t>
            </a:r>
          </a:p>
          <a:p>
            <a:pPr indent="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涕，目液——鼻液</a:t>
            </a:r>
            <a:endParaRPr lang="zh-CN" altLang="en-US" sz="2400" b="1">
              <a:solidFill>
                <a:schemeClr val="bg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361315" y="1680210"/>
            <a:ext cx="1082929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32130"/>
            <a:r>
              <a:rPr lang="zh-CN" sz="40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2、演变方式 ——放射式引申、链条式引申、综合式引申（本义和引申义及引申义之间的联系方式）</a:t>
            </a:r>
            <a:endParaRPr lang="zh-CN" b="0">
              <a:ea typeface="黑体" panose="02010609060101010101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495" y="657225"/>
            <a:ext cx="10182225" cy="4646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+mj-lt"/>
                <a:ea typeface="+mj-lt"/>
              </a:rPr>
              <a:t>（</a:t>
            </a:r>
            <a:r>
              <a:rPr lang="zh-CN" altLang="en-US" sz="32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1）放射式引申</a:t>
            </a:r>
            <a:endParaRPr lang="zh-CN" altLang="en-US" sz="28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如朝zhao1：朝1  ［zhāo ］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1.早晨。《易·坤》：“臣弑其君。子弑其父，非一朝一夕之故，其所由来者渐矣。”2.特指辰时。参见“ 朝晡 （朝时(辰时，8时，即上午8点)至晡时(申时16时，即下午4点)。亦指朝时与晡时。）”。3.初，始。《荀子·礼论》：“然后月朝卜日，月夕卜宅，然后葬也。” 杨倞 注：“月朝，月初也。”4.天亮；明亮。 晋  潘岳 《哀永逝》诗：“闻鸣鸡兮戒朝，咸惊号兮抚膺。”5.指东方。参见“ 朝（东方）夕（西方） ”。6.日；天。《孟子·告子下》：“虽与之天下，不能一朝居也。”7.“ 三朝 ”的省称。《儒林外史》第二七回：“到第三天， 鲍 家请了许多的戏子的老婆来做朝。 南京 的风俗：但凡新媳妇进门，三天就要到厨下去收拾一样菜，发个利市。”参见“ 三朝 （旧时婚后或出生后第三日均称“三朝”。）”</a:t>
            </a:r>
            <a:r>
              <a:rPr lang="zh-CN" altLang="en-US" sz="2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427355" y="177165"/>
            <a:ext cx="9697720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sz="32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（2）链条式引申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，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朝2  ［ch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á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o］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1.指诸侯定期朝见天子，报告封国情况。朝，古代凡见人皆称朝。→（动作）2.诸侯相拜见。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3.臣下朝见君王。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4.晩辈问候长辈；部下进见长官。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5.拜访。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6.使来朝见。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7.诸侯或卿大夫处理政务。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11.会聚。→（动作涉及对象，转为名词）8.指政事。</a:t>
            </a:r>
            <a:endParaRPr lang="en-US" sz="24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  <a:p>
            <a:pPr indent="457200"/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9.祭拜；礼拜。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10.小水流注大水。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12.对，向。动词。谓人或物正对某个方向。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13.对，向。介词。表示动作、行为针对的方向。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14.宫室。→（空间）15.指君王处理政务处。古代君王及高级官吏处理政务的地方皆称朝。后专指帝王接受朝见处理政务处。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16.指中央和地方高级官吏治理政务处。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17.指以帝王为首的中央政府。→（时间）18.朝代。指同一世系帝王的统治时期。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→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19.朝代。指某一帝王统治时期。</a:t>
            </a:r>
            <a:endParaRPr lang="zh-CN" altLang="en-US" sz="24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0635" y="3230880"/>
            <a:ext cx="91598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32130"/>
            <a:r>
              <a:rPr lang="zh-CN" sz="40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3、演变动力——相似联想、相关联想</a:t>
            </a:r>
            <a:endParaRPr lang="zh-CN" altLang="en-US" sz="40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847090" y="652145"/>
            <a:ext cx="9089390" cy="49542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1）相似联想：新义项的产生是基于相似联想而产生的。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如：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題1  ［t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í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］</a:t>
            </a:r>
            <a:endParaRPr lang="en-US" sz="24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  <a:p>
            <a:pPr indent="457200"/>
            <a:r>
              <a:rPr lang="en-US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.额头。《楚辞·招魂》：“雕题黑齿，得人肉以祀，以其骨为醢hai3些。” 王逸 注：“题，额也。”2.指物体的前端或顶端。3.引申指起始，开端。《元典章·户部八·新降盐法事理》：“虽是周岁立额例于九个月攒办，自二月为题煎烧，十月终足备。”5.题目；标题。 南朝  宋  刘义庆 《世说新语·文学》：“ 谢 ( 谢安 )看题，便各使四坐通。”6.书写，题署。 南朝  宋  刘义庆 《世说新语·方正》：“ 太极殿 始成， 王子敬 时为 谢公 长史， 谢 送版，使 王 题之。 王 有不平色，语信云：‘可掷箸门外。’” 唐  杜甫 《弊庐遣兴奉寄严公》诗：“把酒宜深酌，题诗好细论。”《儿女英雄传》第二九回：“这‘瓣香’两个字倒还容易明白，只是题在卧房门上不对啊。”</a:t>
            </a:r>
            <a:endParaRPr lang="zh-CN" altLang="en-US" sz="2400" b="1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689735" y="1030605"/>
            <a:ext cx="8202930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（2）相关联想：新义项的产生是基于相关联想而产生的。</a:t>
            </a:r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如：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领1  </a:t>
            </a: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1.脖子。《诗·卫风·硕人》：“领如蝤蛴，齿如瓠犀。” 毛 传：“领，颈也。”《孟子·梁惠王上》：“如有不嗜杀人者，则天下之民皆引领而望之矣。”2.衣领。晋  陶潜 《闲情赋》：“愿在衣而为领，承华首之余芳。”3.指被子的被头。《礼记·丧大记》：“紟五幅，无紞” 汉  郑玄 注：“紞，以组类为之，缀之领侧，若今被识矣。生时襌被有识，死者去之，异于生也。” 孔颖达 疏：“领为被头，侧谓被旁，识谓记识，言缀此组类于领及侧，如今被之记识。</a:t>
            </a:r>
            <a:r>
              <a:rPr lang="zh-CN" b="0">
                <a:ea typeface="黑体" panose="02010609060101010101" pitchFamily="49" charset="-122"/>
              </a:rPr>
              <a:t>”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9940" y="1859915"/>
            <a:ext cx="1058862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（二）横向的演变（不同词语之间演变，一般叫做词义渗透）</a:t>
            </a:r>
            <a:endParaRPr lang="zh-CN" b="0">
              <a:ea typeface="黑体" panose="02010609060101010101" pitchFamily="49" charset="-122"/>
            </a:endParaRPr>
          </a:p>
          <a:p>
            <a:pPr indent="4572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横向的演变，换一个角度说，是从不同词语之间的相互影响所造成的词义演变考察其演变方式。学者们发现，不同的词语之间也会因为语言的组合关系（比如在语流中处于邻近关系或经常共同作某一个句子成分）、聚合关系（比如同是同义词或反义词关系）甚至是语音上的假借而发生种种关系，相互影响彼此的词义演变。孙雍长将这种演变方式称作“词义渗透”、蒋绍愚称之为“相因生义”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074420" y="746125"/>
            <a:ext cx="9236710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28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因义同或义近关系而发生词义渗透</a:t>
            </a:r>
          </a:p>
          <a:p>
            <a:pPr indent="1270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如果甲词与乙词核心意义相同或相近，那么，甲词(或乙词)的某一义项就有可能渗透到乙词(或甲词)的涵义范围，从而使乙词(或甲词)也具有这一意义。</a:t>
            </a:r>
          </a:p>
          <a:p>
            <a:pPr indent="1270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“慕”－－“思”－－“悲”</a:t>
            </a:r>
          </a:p>
          <a:p>
            <a:pPr indent="127000"/>
            <a:r>
              <a:rPr lang="zh-CN" sz="2400" b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“慕”有悲义。“慕” 之所以有悲、哀之义，盖受“思”的影响。古“思”字有二义：一为思虑之“思”，此为常义，人所易晓；一为忧思之“思”，此乃古义，人多不知。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44882" y="1952828"/>
            <a:ext cx="886968" cy="88696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00000" y="2008701"/>
            <a:ext cx="792000" cy="7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3874" y="2073732"/>
            <a:ext cx="6489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肆</a:t>
            </a:r>
          </a:p>
        </p:txBody>
      </p:sp>
      <p:sp>
        <p:nvSpPr>
          <p:cNvPr id="6" name="文本框 12"/>
          <p:cNvSpPr txBox="1"/>
          <p:nvPr/>
        </p:nvSpPr>
        <p:spPr>
          <a:xfrm>
            <a:off x="884067" y="3033440"/>
            <a:ext cx="1040859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等线 Light" panose="02010600030101010101" pitchFamily="2" charset="-122"/>
              </a:rPr>
              <a:t>Chapter 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Consolas" panose="020B0609020204030204" pitchFamily="49" charset="0"/>
                <a:ea typeface="等线 Light" panose="02010600030101010101" pitchFamily="2" charset="-122"/>
              </a:rPr>
              <a:t>总结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760" y="42164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寓言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" y="985520"/>
            <a:ext cx="10947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如杞人忧天,愚公移山,(主要出现在我国古代文献,如《庄子》井底之蛙,《列子》愚公移山,《韩非子》滥竽充数,自相矛盾,守株待兔等等)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3217545"/>
            <a:ext cx="3195955" cy="3195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45" y="3217545"/>
            <a:ext cx="4654550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如何看待语言变迁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很多人会认为语言变迁对于汉语来说无疑是一场灾难。但是，这种看法是不正确的。其实，汉语能够发展到如今的高度，正是不断发展、更新的结果。对于一些不符合历史发展的改变，时间自然会将他们淘汰掉，比如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年以前风靡一时的火星文，现在早已成为“时代的眼泪”。因此，对于如今汉语的变迁，我们也没有必要过分紧张，只要它的发展不超过道德要求或是发展的底线，我们就可以给它这个发展的自主权。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当然，也不应该忘记汉语属于中华文化的一部分，是中国人的脸面，我们也不应让它显得过分庸俗和娱乐化。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我们的态度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不强迫他人使用 “新式语言”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不在正式场合使用“新式语言”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对于圈子内的用语，不在圈外使用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“新式语言”是一种展现个性的手段，但过分就会令人生厌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…/more</a:t>
            </a:r>
          </a:p>
          <a:p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//Thank you!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197440" cy="4351338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贴贴</a:t>
            </a:r>
            <a:endParaRPr lang="en-US" altLang="ja-JP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源自日语（尊い；とうとい；</a:t>
            </a:r>
            <a:r>
              <a:rPr lang="en-US" altLang="ja-JP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Tou</a:t>
            </a:r>
            <a:r>
              <a:rPr lang="en-US" altLang="ja-JP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To </a:t>
            </a:r>
            <a:r>
              <a:rPr lang="en-US" altLang="ja-JP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ja-JP" altLang="en-US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）表示地位高，难得的，尊敬的。</a:t>
            </a:r>
            <a:endParaRPr lang="en-US" altLang="ja-JP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可和名字搭配。对别人有超出一般的喜爱之情</a:t>
            </a:r>
            <a:r>
              <a:rPr lang="zh-CN" altLang="en-US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789940"/>
            <a:ext cx="4709795" cy="56527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新词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867141" cy="435133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DD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日语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:daredemodaisuki)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指很花心的人，谁都喜欢。例如：带着别的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的牌子说我和狗妈贴贴，或关注列表里全是别的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。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注：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vtuber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即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Virtual YouTuber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，指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上的虚拟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主（即视频制作者），可扩张解释为所有虚拟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r>
              <a:rPr lang="zh-CN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主。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35" y="1052830"/>
            <a:ext cx="276225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760" y="42164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历史成语故事</a:t>
            </a:r>
            <a:endParaRPr lang="en-US" altLang="zh-CN" sz="4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040" y="1554480"/>
            <a:ext cx="71221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汉语成语中,来源于历史事件名人传闻佚事的有很大的比例,如《左传》《史记》《后汉书》有许多著名战争或历史事件概括而来的成语,如草木皆兵,完璧归赵,纸上谈兵,破釜沉舟,指鹿为马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265" y="1554480"/>
            <a:ext cx="1864995" cy="1864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760" y="42164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b="1">
                <a:solidFill>
                  <a:schemeClr val="bg1"/>
                </a:solidFill>
                <a:latin typeface="+mj-ea"/>
                <a:ea typeface="+mj-ea"/>
              </a:rPr>
              <a:t>名言警句成语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0040" y="1554480"/>
            <a:ext cx="7122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自强不息,天行健君子以自强不息,鞠躬尽瘁,死而后已,切磋琢磨,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2999105"/>
            <a:ext cx="4968875" cy="2576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3680" y="43688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b="1">
                <a:solidFill>
                  <a:schemeClr val="bg1"/>
                </a:solidFill>
                <a:latin typeface="+mj-ea"/>
                <a:ea typeface="+mj-ea"/>
              </a:rPr>
              <a:t>宗教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040" y="1554480"/>
            <a:ext cx="71221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(佛)立地成佛,借花献佛,降龙伏虎,当头棒喝,(道)鸡犬升天点石成金,灵丹妙药,脱胎换骨,长生不老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45" y="1590040"/>
            <a:ext cx="2763520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760" y="421640"/>
            <a:ext cx="1102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民俗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35635" y="1350645"/>
            <a:ext cx="800036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200" b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来源于民谚俗语的:投鼠忌器,唇亡齿寒,城门失火,秧及鱼池</a:t>
            </a:r>
            <a:endParaRPr lang="zh-CN" altLang="en-US" sz="3200" b="0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2757805"/>
            <a:ext cx="3576320" cy="2675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4152</Words>
  <Application>Microsoft Office PowerPoint</Application>
  <PresentationFormat>宽屏</PresentationFormat>
  <Paragraphs>222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等线</vt:lpstr>
      <vt:lpstr>等线 Light</vt:lpstr>
      <vt:lpstr>黑体</vt:lpstr>
      <vt:lpstr>Arial</vt:lpstr>
      <vt:lpstr>Consolas</vt:lpstr>
      <vt:lpstr>Office 主题​​</vt:lpstr>
      <vt:lpstr>1_Office 主题​​</vt:lpstr>
      <vt:lpstr>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特征</vt:lpstr>
      <vt:lpstr>结构固定性</vt:lpstr>
      <vt:lpstr>意义整体性</vt:lpstr>
      <vt:lpstr>语法功能的多样性</vt:lpstr>
      <vt:lpstr>变化</vt:lpstr>
      <vt:lpstr>中性变贬义</vt:lpstr>
      <vt:lpstr>褒义变贬义</vt:lpstr>
      <vt:lpstr>… more</vt:lpstr>
      <vt:lpstr>含义扩大</vt:lpstr>
      <vt:lpstr>含义收缩</vt:lpstr>
      <vt:lpstr>PowerPoint 演示文稿</vt:lpstr>
      <vt:lpstr>新词</vt:lpstr>
      <vt:lpstr>新词</vt:lpstr>
      <vt:lpstr>新词</vt:lpstr>
      <vt:lpstr>新词</vt:lpstr>
      <vt:lpstr>新词</vt:lpstr>
      <vt:lpstr>新词</vt:lpstr>
      <vt:lpstr>新词</vt:lpstr>
      <vt:lpstr>新词</vt:lpstr>
      <vt:lpstr>新词</vt:lpstr>
      <vt:lpstr>意义变化</vt:lpstr>
      <vt:lpstr>来源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如何看待语言变迁</vt:lpstr>
      <vt:lpstr>我们的态度</vt:lpstr>
      <vt:lpstr>//Thank you!</vt:lpstr>
      <vt:lpstr>新词</vt:lpstr>
      <vt:lpstr>新词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词语变化</dc:title>
  <dc:creator>. CIAG</dc:creator>
  <cp:lastModifiedBy>. CIAG</cp:lastModifiedBy>
  <cp:revision>26</cp:revision>
  <dcterms:created xsi:type="dcterms:W3CDTF">2022-01-21T14:15:00Z</dcterms:created>
  <dcterms:modified xsi:type="dcterms:W3CDTF">2022-01-24T15:22:58Z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